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7"/>
  </p:notesMasterIdLst>
  <p:sldIdLst>
    <p:sldId id="268" r:id="rId3"/>
    <p:sldId id="306" r:id="rId4"/>
    <p:sldId id="288" r:id="rId5"/>
    <p:sldId id="309" r:id="rId6"/>
    <p:sldId id="292" r:id="rId7"/>
    <p:sldId id="311" r:id="rId8"/>
    <p:sldId id="294" r:id="rId9"/>
    <p:sldId id="307" r:id="rId10"/>
    <p:sldId id="312" r:id="rId11"/>
    <p:sldId id="314" r:id="rId12"/>
    <p:sldId id="308" r:id="rId13"/>
    <p:sldId id="295" r:id="rId14"/>
    <p:sldId id="283" r:id="rId15"/>
    <p:sldId id="266"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784"/>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14" autoAdjust="0"/>
    <p:restoredTop sz="80137"/>
  </p:normalViewPr>
  <p:slideViewPr>
    <p:cSldViewPr snapToGrid="0" showGuides="1">
      <p:cViewPr varScale="1">
        <p:scale>
          <a:sx n="62" d="100"/>
          <a:sy n="62" d="100"/>
        </p:scale>
        <p:origin x="768" y="48"/>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56CB496-B97F-429D-9750-B6D33F10223B}" type="datetimeFigureOut">
              <a:rPr lang="en-CA" smtClean="0"/>
              <a:t>2026-05-13</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F17DBFB-F334-4D7A-9600-D7DE0F312371}" type="slidenum">
              <a:rPr lang="en-CA" smtClean="0"/>
              <a:t>‹#›</a:t>
            </a:fld>
            <a:endParaRPr lang="en-CA"/>
          </a:p>
        </p:txBody>
      </p:sp>
    </p:spTree>
    <p:extLst>
      <p:ext uri="{BB962C8B-B14F-4D97-AF65-F5344CB8AC3E}">
        <p14:creationId xmlns:p14="http://schemas.microsoft.com/office/powerpoint/2010/main" val="4058506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1</a:t>
            </a:fld>
            <a:endParaRPr lang="en-CA"/>
          </a:p>
        </p:txBody>
      </p:sp>
    </p:spTree>
    <p:extLst>
      <p:ext uri="{BB962C8B-B14F-4D97-AF65-F5344CB8AC3E}">
        <p14:creationId xmlns:p14="http://schemas.microsoft.com/office/powerpoint/2010/main" val="491307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10</a:t>
            </a:fld>
            <a:endParaRPr lang="en-CA"/>
          </a:p>
        </p:txBody>
      </p:sp>
    </p:spTree>
    <p:extLst>
      <p:ext uri="{BB962C8B-B14F-4D97-AF65-F5344CB8AC3E}">
        <p14:creationId xmlns:p14="http://schemas.microsoft.com/office/powerpoint/2010/main" val="447736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17DBFB-F334-4D7A-9600-D7DE0F312371}" type="slidenum">
              <a:rPr lang="en-CA" smtClean="0"/>
              <a:t>11</a:t>
            </a:fld>
            <a:endParaRPr lang="en-CA"/>
          </a:p>
        </p:txBody>
      </p:sp>
    </p:spTree>
    <p:extLst>
      <p:ext uri="{BB962C8B-B14F-4D97-AF65-F5344CB8AC3E}">
        <p14:creationId xmlns:p14="http://schemas.microsoft.com/office/powerpoint/2010/main" val="2727653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12</a:t>
            </a:fld>
            <a:endParaRPr lang="en-CA"/>
          </a:p>
        </p:txBody>
      </p:sp>
    </p:spTree>
    <p:extLst>
      <p:ext uri="{BB962C8B-B14F-4D97-AF65-F5344CB8AC3E}">
        <p14:creationId xmlns:p14="http://schemas.microsoft.com/office/powerpoint/2010/main" val="10968403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F17DBFB-F334-4D7A-9600-D7DE0F312371}" type="slidenum">
              <a:rPr lang="en-CA" smtClean="0"/>
              <a:t>13</a:t>
            </a:fld>
            <a:endParaRPr lang="en-CA"/>
          </a:p>
        </p:txBody>
      </p:sp>
    </p:spTree>
    <p:extLst>
      <p:ext uri="{BB962C8B-B14F-4D97-AF65-F5344CB8AC3E}">
        <p14:creationId xmlns:p14="http://schemas.microsoft.com/office/powerpoint/2010/main" val="4061491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F17DBFB-F334-4D7A-9600-D7DE0F312371}" type="slidenum">
              <a:rPr lang="en-CA" smtClean="0"/>
              <a:t>14</a:t>
            </a:fld>
            <a:endParaRPr lang="en-CA"/>
          </a:p>
        </p:txBody>
      </p:sp>
    </p:spTree>
    <p:extLst>
      <p:ext uri="{BB962C8B-B14F-4D97-AF65-F5344CB8AC3E}">
        <p14:creationId xmlns:p14="http://schemas.microsoft.com/office/powerpoint/2010/main" val="3844996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2</a:t>
            </a:fld>
            <a:endParaRPr lang="en-CA"/>
          </a:p>
        </p:txBody>
      </p:sp>
    </p:spTree>
    <p:extLst>
      <p:ext uri="{BB962C8B-B14F-4D97-AF65-F5344CB8AC3E}">
        <p14:creationId xmlns:p14="http://schemas.microsoft.com/office/powerpoint/2010/main" val="2772196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3</a:t>
            </a:fld>
            <a:endParaRPr lang="en-CA"/>
          </a:p>
        </p:txBody>
      </p:sp>
    </p:spTree>
    <p:extLst>
      <p:ext uri="{BB962C8B-B14F-4D97-AF65-F5344CB8AC3E}">
        <p14:creationId xmlns:p14="http://schemas.microsoft.com/office/powerpoint/2010/main" val="2432592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4</a:t>
            </a:fld>
            <a:endParaRPr lang="en-CA"/>
          </a:p>
        </p:txBody>
      </p:sp>
    </p:spTree>
    <p:extLst>
      <p:ext uri="{BB962C8B-B14F-4D97-AF65-F5344CB8AC3E}">
        <p14:creationId xmlns:p14="http://schemas.microsoft.com/office/powerpoint/2010/main" val="2302217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F17DBFB-F334-4D7A-9600-D7DE0F312371}" type="slidenum">
              <a:rPr lang="en-CA" smtClean="0"/>
              <a:t>5</a:t>
            </a:fld>
            <a:endParaRPr lang="en-CA"/>
          </a:p>
        </p:txBody>
      </p:sp>
    </p:spTree>
    <p:extLst>
      <p:ext uri="{BB962C8B-B14F-4D97-AF65-F5344CB8AC3E}">
        <p14:creationId xmlns:p14="http://schemas.microsoft.com/office/powerpoint/2010/main" val="1607240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2F7B9-E84E-9BE5-1308-421DCC8628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5D04A5-87F4-35B0-2673-CEB2FAA97A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D77C63-1CC7-C9BF-7B3A-8238184771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EAA6C0-21D6-EE82-3828-EC6967C25911}"/>
              </a:ext>
            </a:extLst>
          </p:cNvPr>
          <p:cNvSpPr>
            <a:spLocks noGrp="1"/>
          </p:cNvSpPr>
          <p:nvPr>
            <p:ph type="sldNum" sz="quarter" idx="5"/>
          </p:nvPr>
        </p:nvSpPr>
        <p:spPr/>
        <p:txBody>
          <a:bodyPr/>
          <a:lstStyle/>
          <a:p>
            <a:fld id="{5F17DBFB-F334-4D7A-9600-D7DE0F312371}" type="slidenum">
              <a:rPr lang="en-CA" smtClean="0"/>
              <a:t>6</a:t>
            </a:fld>
            <a:endParaRPr lang="en-CA"/>
          </a:p>
        </p:txBody>
      </p:sp>
    </p:spTree>
    <p:extLst>
      <p:ext uri="{BB962C8B-B14F-4D97-AF65-F5344CB8AC3E}">
        <p14:creationId xmlns:p14="http://schemas.microsoft.com/office/powerpoint/2010/main" val="2610447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7</a:t>
            </a:fld>
            <a:endParaRPr lang="en-CA"/>
          </a:p>
        </p:txBody>
      </p:sp>
    </p:spTree>
    <p:extLst>
      <p:ext uri="{BB962C8B-B14F-4D97-AF65-F5344CB8AC3E}">
        <p14:creationId xmlns:p14="http://schemas.microsoft.com/office/powerpoint/2010/main" val="2927153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5F17DBFB-F334-4D7A-9600-D7DE0F312371}" type="slidenum">
              <a:rPr lang="en-CA" smtClean="0"/>
              <a:t>8</a:t>
            </a:fld>
            <a:endParaRPr lang="en-CA"/>
          </a:p>
        </p:txBody>
      </p:sp>
    </p:spTree>
    <p:extLst>
      <p:ext uri="{BB962C8B-B14F-4D97-AF65-F5344CB8AC3E}">
        <p14:creationId xmlns:p14="http://schemas.microsoft.com/office/powerpoint/2010/main" val="287128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F17DBFB-F334-4D7A-9600-D7DE0F312371}" type="slidenum">
              <a:rPr lang="en-CA" smtClean="0"/>
              <a:t>9</a:t>
            </a:fld>
            <a:endParaRPr lang="en-CA"/>
          </a:p>
        </p:txBody>
      </p:sp>
    </p:spTree>
    <p:extLst>
      <p:ext uri="{BB962C8B-B14F-4D97-AF65-F5344CB8AC3E}">
        <p14:creationId xmlns:p14="http://schemas.microsoft.com/office/powerpoint/2010/main" val="10152291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hite">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6768-83D7-4D0B-BEF7-C172FA3472BF}"/>
              </a:ext>
            </a:extLst>
          </p:cNvPr>
          <p:cNvSpPr>
            <a:spLocks noGrp="1"/>
          </p:cNvSpPr>
          <p:nvPr>
            <p:ph type="ctrTitle" hasCustomPrompt="1"/>
          </p:nvPr>
        </p:nvSpPr>
        <p:spPr>
          <a:xfrm>
            <a:off x="514708" y="3242842"/>
            <a:ext cx="7870167" cy="2915069"/>
          </a:xfrm>
        </p:spPr>
        <p:txBody>
          <a:bodyPr lIns="0" tIns="0" rIns="0" bIns="0" anchor="t">
            <a:normAutofit/>
          </a:bodyPr>
          <a:lstStyle>
            <a:lvl1pPr algn="l">
              <a:lnSpc>
                <a:spcPct val="95000"/>
              </a:lnSpc>
              <a:defRPr sz="5500" spc="100" baseline="0"/>
            </a:lvl1pPr>
          </a:lstStyle>
          <a:p>
            <a:r>
              <a:rPr lang="en-US" dirty="0"/>
              <a:t>Title goes here. On one, two or three lines. Keep titles short.</a:t>
            </a:r>
            <a:endParaRPr lang="en-CA" dirty="0"/>
          </a:p>
        </p:txBody>
      </p:sp>
      <p:sp>
        <p:nvSpPr>
          <p:cNvPr id="3" name="Subtitle 2">
            <a:extLst>
              <a:ext uri="{FF2B5EF4-FFF2-40B4-BE49-F238E27FC236}">
                <a16:creationId xmlns:a16="http://schemas.microsoft.com/office/drawing/2014/main" id="{E74F9674-1C81-4A56-9BCC-CACBB32FC0B8}"/>
              </a:ext>
            </a:extLst>
          </p:cNvPr>
          <p:cNvSpPr>
            <a:spLocks noGrp="1"/>
          </p:cNvSpPr>
          <p:nvPr>
            <p:ph type="subTitle" idx="1" hasCustomPrompt="1"/>
          </p:nvPr>
        </p:nvSpPr>
        <p:spPr>
          <a:xfrm>
            <a:off x="8822397" y="4399247"/>
            <a:ext cx="2536166" cy="1758665"/>
          </a:xfrm>
        </p:spPr>
        <p:txBody>
          <a:bodyPr lIns="0" tIns="0" rIns="0" bIns="0">
            <a:noAutofit/>
          </a:bodyPr>
          <a:lstStyle>
            <a:lvl1pPr marL="0" indent="0" algn="l">
              <a:lnSpc>
                <a:spcPct val="100000"/>
              </a:lnSpc>
              <a:spcBef>
                <a:spcPts val="0"/>
              </a:spcBef>
              <a:buNone/>
              <a:defRPr sz="1700" spc="1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Last Name</a:t>
            </a:r>
          </a:p>
          <a:p>
            <a:r>
              <a:rPr lang="en-US" dirty="0"/>
              <a:t>Title</a:t>
            </a:r>
          </a:p>
          <a:p>
            <a:r>
              <a:rPr lang="en-US" dirty="0"/>
              <a:t>123-456-7890</a:t>
            </a:r>
          </a:p>
          <a:p>
            <a:r>
              <a:rPr lang="en-US" dirty="0"/>
              <a:t>email@kmlaw.ca</a:t>
            </a:r>
            <a:endParaRPr lang="en-CA" dirty="0"/>
          </a:p>
        </p:txBody>
      </p:sp>
      <p:sp>
        <p:nvSpPr>
          <p:cNvPr id="4" name="Date Placeholder 3">
            <a:extLst>
              <a:ext uri="{FF2B5EF4-FFF2-40B4-BE49-F238E27FC236}">
                <a16:creationId xmlns:a16="http://schemas.microsoft.com/office/drawing/2014/main" id="{0296211B-7956-4498-8D40-A5154F436EF3}"/>
              </a:ext>
            </a:extLst>
          </p:cNvPr>
          <p:cNvSpPr>
            <a:spLocks noGrp="1"/>
          </p:cNvSpPr>
          <p:nvPr>
            <p:ph type="dt" sz="half" idx="10"/>
          </p:nvPr>
        </p:nvSpPr>
        <p:spPr>
          <a:xfrm>
            <a:off x="8822397" y="3111964"/>
            <a:ext cx="2843822" cy="365125"/>
          </a:xfrm>
        </p:spPr>
        <p:txBody>
          <a:bodyPr lIns="0" tIns="0" rIns="0" bIns="0"/>
          <a:lstStyle>
            <a:lvl1pPr>
              <a:defRPr sz="1700">
                <a:solidFill>
                  <a:schemeClr val="tx1"/>
                </a:solidFill>
              </a:defRPr>
            </a:lvl1pPr>
          </a:lstStyle>
          <a:p>
            <a:endParaRPr lang="en-CA" dirty="0"/>
          </a:p>
        </p:txBody>
      </p:sp>
      <p:pic>
        <p:nvPicPr>
          <p:cNvPr id="11" name="Graphic 10">
            <a:extLst>
              <a:ext uri="{FF2B5EF4-FFF2-40B4-BE49-F238E27FC236}">
                <a16:creationId xmlns:a16="http://schemas.microsoft.com/office/drawing/2014/main" id="{A426E495-819C-42D5-9FB0-57B1EDC37EA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47880" y="752478"/>
            <a:ext cx="1896240" cy="926626"/>
          </a:xfrm>
          <a:prstGeom prst="rect">
            <a:avLst/>
          </a:prstGeom>
        </p:spPr>
      </p:pic>
      <p:cxnSp>
        <p:nvCxnSpPr>
          <p:cNvPr id="13" name="Straight Connector 12">
            <a:extLst>
              <a:ext uri="{FF2B5EF4-FFF2-40B4-BE49-F238E27FC236}">
                <a16:creationId xmlns:a16="http://schemas.microsoft.com/office/drawing/2014/main" id="{A8980C39-6C03-4F4A-8097-F874FE63D946}"/>
              </a:ext>
            </a:extLst>
          </p:cNvPr>
          <p:cNvCxnSpPr>
            <a:cxnSpLocks/>
          </p:cNvCxnSpPr>
          <p:nvPr userDrawn="1"/>
        </p:nvCxnSpPr>
        <p:spPr>
          <a:xfrm>
            <a:off x="514708" y="2994660"/>
            <a:ext cx="78701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CD1B905-E2C2-49E5-8115-6B01BAB4D8A1}"/>
              </a:ext>
            </a:extLst>
          </p:cNvPr>
          <p:cNvCxnSpPr/>
          <p:nvPr userDrawn="1"/>
        </p:nvCxnSpPr>
        <p:spPr>
          <a:xfrm>
            <a:off x="8822397" y="2994660"/>
            <a:ext cx="284382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F1E0AD0-36DC-46C0-90F9-0AF54790918C}"/>
              </a:ext>
            </a:extLst>
          </p:cNvPr>
          <p:cNvCxnSpPr/>
          <p:nvPr userDrawn="1"/>
        </p:nvCxnSpPr>
        <p:spPr>
          <a:xfrm>
            <a:off x="8822397" y="4236720"/>
            <a:ext cx="2843823"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A8567E3-13EB-4FB8-B771-5EF6EFE0134E}"/>
              </a:ext>
            </a:extLst>
          </p:cNvPr>
          <p:cNvSpPr txBox="1"/>
          <p:nvPr userDrawn="1"/>
        </p:nvSpPr>
        <p:spPr>
          <a:xfrm>
            <a:off x="8822396" y="2785290"/>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rgbClr val="000000"/>
                </a:solidFill>
                <a:latin typeface="Arial" panose="020B0604020202020204" pitchFamily="34" charset="0"/>
              </a:rPr>
              <a:t>DATE</a:t>
            </a:r>
          </a:p>
        </p:txBody>
      </p:sp>
      <p:sp>
        <p:nvSpPr>
          <p:cNvPr id="20" name="TextBox 19">
            <a:extLst>
              <a:ext uri="{FF2B5EF4-FFF2-40B4-BE49-F238E27FC236}">
                <a16:creationId xmlns:a16="http://schemas.microsoft.com/office/drawing/2014/main" id="{C281E6B2-BD83-4A8B-A23F-584D0A4D8872}"/>
              </a:ext>
            </a:extLst>
          </p:cNvPr>
          <p:cNvSpPr txBox="1"/>
          <p:nvPr userDrawn="1"/>
        </p:nvSpPr>
        <p:spPr>
          <a:xfrm>
            <a:off x="8822396" y="4013855"/>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rgbClr val="000000"/>
                </a:solidFill>
                <a:latin typeface="Arial" panose="020B0604020202020204" pitchFamily="34" charset="0"/>
              </a:rPr>
              <a:t>PRESENTED BY</a:t>
            </a:r>
          </a:p>
        </p:txBody>
      </p:sp>
      <p:sp>
        <p:nvSpPr>
          <p:cNvPr id="21" name="Text Placeholder 5">
            <a:extLst>
              <a:ext uri="{FF2B5EF4-FFF2-40B4-BE49-F238E27FC236}">
                <a16:creationId xmlns:a16="http://schemas.microsoft.com/office/drawing/2014/main" id="{31A6FC2B-F8CF-4ED3-9B56-9ED29A22CD82}"/>
              </a:ext>
            </a:extLst>
          </p:cNvPr>
          <p:cNvSpPr>
            <a:spLocks noGrp="1"/>
          </p:cNvSpPr>
          <p:nvPr>
            <p:ph type="body" sz="quarter" idx="11"/>
          </p:nvPr>
        </p:nvSpPr>
        <p:spPr>
          <a:xfrm>
            <a:off x="525779" y="2798009"/>
            <a:ext cx="7870167" cy="164149"/>
          </a:xfrm>
        </p:spPr>
        <p:txBody>
          <a:bodyPr lIns="0" tIns="0" rIns="0" bIns="0">
            <a:noAutofit/>
          </a:bodyPr>
          <a:lstStyle>
            <a:lvl1pPr marL="0" indent="0">
              <a:buNone/>
              <a:defRPr sz="1600" b="1" cap="all" baseline="30000"/>
            </a:lvl1pPr>
            <a:lvl2pPr>
              <a:defRPr sz="1600"/>
            </a:lvl2pPr>
            <a:lvl3pPr>
              <a:defRPr sz="1600"/>
            </a:lvl3pPr>
            <a:lvl4pPr>
              <a:defRPr sz="1600"/>
            </a:lvl4pPr>
            <a:lvl5pPr>
              <a:defRPr sz="1600"/>
            </a:lvl5pPr>
          </a:lstStyle>
          <a:p>
            <a:pPr lvl="0"/>
            <a:r>
              <a:rPr lang="en-US"/>
              <a:t>Click to edit Master text styles</a:t>
            </a:r>
          </a:p>
        </p:txBody>
      </p:sp>
    </p:spTree>
    <p:extLst>
      <p:ext uri="{BB962C8B-B14F-4D97-AF65-F5344CB8AC3E}">
        <p14:creationId xmlns:p14="http://schemas.microsoft.com/office/powerpoint/2010/main" val="4109084829"/>
      </p:ext>
    </p:extLst>
  </p:cSld>
  <p:clrMapOvr>
    <a:masterClrMapping/>
  </p:clrMapOvr>
  <p:extLst>
    <p:ext uri="{DCECCB84-F9BA-43D5-87BE-67443E8EF086}">
      <p15:sldGuideLst xmlns:p15="http://schemas.microsoft.com/office/powerpoint/2012/main">
        <p15:guide id="1" pos="77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ull-page Imag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F7637BF-36E8-45E8-8DE2-784F80614FC6}"/>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7" name="Graphic 6">
            <a:extLst>
              <a:ext uri="{FF2B5EF4-FFF2-40B4-BE49-F238E27FC236}">
                <a16:creationId xmlns:a16="http://schemas.microsoft.com/office/drawing/2014/main" id="{D3EE35DD-4C97-416C-8213-42D237FDFC6F}"/>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
        <p:nvSpPr>
          <p:cNvPr id="4" name="Footer Placeholder 3">
            <a:extLst>
              <a:ext uri="{FF2B5EF4-FFF2-40B4-BE49-F238E27FC236}">
                <a16:creationId xmlns:a16="http://schemas.microsoft.com/office/drawing/2014/main" id="{856DA6DA-7D6F-4572-B766-B67E425AE904}"/>
              </a:ext>
            </a:extLst>
          </p:cNvPr>
          <p:cNvSpPr>
            <a:spLocks noGrp="1"/>
          </p:cNvSpPr>
          <p:nvPr>
            <p:ph type="ftr" sz="quarter" idx="11"/>
          </p:nvPr>
        </p:nvSpPr>
        <p:spPr>
          <a:xfrm>
            <a:off x="515938" y="171450"/>
            <a:ext cx="4114800" cy="154800"/>
          </a:xfrm>
        </p:spPr>
        <p:txBody>
          <a:bodyPr lIns="0" tIns="0" rIns="0" bIns="0"/>
          <a:lstStyle>
            <a:lvl1pPr algn="l">
              <a:defRPr sz="900" b="1" cap="all" spc="60" baseline="0">
                <a:solidFill>
                  <a:srgbClr val="999999"/>
                </a:solidFill>
              </a:defRPr>
            </a:lvl1pPr>
          </a:lstStyle>
          <a:p>
            <a:endParaRPr lang="en-CA" dirty="0"/>
          </a:p>
        </p:txBody>
      </p:sp>
      <p:sp>
        <p:nvSpPr>
          <p:cNvPr id="5" name="Slide Number Placeholder 4">
            <a:extLst>
              <a:ext uri="{FF2B5EF4-FFF2-40B4-BE49-F238E27FC236}">
                <a16:creationId xmlns:a16="http://schemas.microsoft.com/office/drawing/2014/main" id="{DF28F924-D918-4280-9C9E-DB7D66921E8F}"/>
              </a:ext>
            </a:extLst>
          </p:cNvPr>
          <p:cNvSpPr>
            <a:spLocks noGrp="1"/>
          </p:cNvSpPr>
          <p:nvPr>
            <p:ph type="sldNum" sz="quarter" idx="12"/>
          </p:nvPr>
        </p:nvSpPr>
        <p:spPr>
          <a:xfrm>
            <a:off x="7561262" y="171450"/>
            <a:ext cx="4114801" cy="154800"/>
          </a:xfrm>
        </p:spPr>
        <p:txBody>
          <a:bodyPr lIns="0" tIns="0" rIns="0" bIns="0"/>
          <a:lstStyle>
            <a:lvl1pPr>
              <a:defRPr sz="900" b="1" cap="all" spc="60" baseline="0">
                <a:solidFill>
                  <a:srgbClr val="999999"/>
                </a:solidFill>
              </a:defRPr>
            </a:lvl1pPr>
          </a:lstStyle>
          <a:p>
            <a:r>
              <a:rPr lang="en-CA"/>
              <a:t>PAGE </a:t>
            </a:r>
            <a:fld id="{B4EA9D71-DA63-470F-9D4A-51EBA5EA2FE4}" type="slidenum">
              <a:rPr lang="en-CA" smtClean="0"/>
              <a:pPr/>
              <a:t>‹#›</a:t>
            </a:fld>
            <a:endParaRPr lang="en-CA" dirty="0"/>
          </a:p>
        </p:txBody>
      </p:sp>
      <p:sp>
        <p:nvSpPr>
          <p:cNvPr id="9" name="Picture Placeholder 8">
            <a:extLst>
              <a:ext uri="{FF2B5EF4-FFF2-40B4-BE49-F238E27FC236}">
                <a16:creationId xmlns:a16="http://schemas.microsoft.com/office/drawing/2014/main" id="{3D7A05C1-D343-48DA-9E55-31024A26915F}"/>
              </a:ext>
            </a:extLst>
          </p:cNvPr>
          <p:cNvSpPr>
            <a:spLocks noGrp="1"/>
          </p:cNvSpPr>
          <p:nvPr>
            <p:ph type="pic" sz="quarter" idx="13"/>
          </p:nvPr>
        </p:nvSpPr>
        <p:spPr>
          <a:xfrm>
            <a:off x="0" y="504825"/>
            <a:ext cx="12192000" cy="6353176"/>
          </a:xfrm>
        </p:spPr>
        <p:txBody>
          <a:bodyPr anchor="ctr"/>
          <a:lstStyle>
            <a:lvl1pPr marL="0" indent="0" algn="ctr">
              <a:buNone/>
              <a:defRPr/>
            </a:lvl1pPr>
          </a:lstStyle>
          <a:p>
            <a:r>
              <a:rPr lang="en-US"/>
              <a:t>Click icon to add picture</a:t>
            </a:r>
            <a:endParaRPr lang="en-CA"/>
          </a:p>
        </p:txBody>
      </p:sp>
    </p:spTree>
    <p:extLst>
      <p:ext uri="{BB962C8B-B14F-4D97-AF65-F5344CB8AC3E}">
        <p14:creationId xmlns:p14="http://schemas.microsoft.com/office/powerpoint/2010/main" val="1555380362"/>
      </p:ext>
    </p:extLst>
  </p:cSld>
  <p:clrMapOvr>
    <a:masterClrMapping/>
  </p:clrMapOvr>
  <p:extLst>
    <p:ext uri="{DCECCB84-F9BA-43D5-87BE-67443E8EF086}">
      <p15:sldGuideLst xmlns:p15="http://schemas.microsoft.com/office/powerpoint/2012/main">
        <p15:guide id="1" pos="325" userDrawn="1">
          <p15:clr>
            <a:srgbClr val="FBAE40"/>
          </p15:clr>
        </p15:guide>
        <p15:guide id="2" pos="7355" userDrawn="1">
          <p15:clr>
            <a:srgbClr val="FBAE40"/>
          </p15:clr>
        </p15:guide>
        <p15:guide id="3" orient="horz" pos="11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White">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74F9674-1C81-4A56-9BCC-CACBB32FC0B8}"/>
              </a:ext>
            </a:extLst>
          </p:cNvPr>
          <p:cNvSpPr>
            <a:spLocks noGrp="1"/>
          </p:cNvSpPr>
          <p:nvPr>
            <p:ph type="subTitle" idx="1" hasCustomPrompt="1"/>
          </p:nvPr>
        </p:nvSpPr>
        <p:spPr>
          <a:xfrm>
            <a:off x="8822397" y="3111964"/>
            <a:ext cx="2843822" cy="1758665"/>
          </a:xfrm>
        </p:spPr>
        <p:txBody>
          <a:bodyPr lIns="0" tIns="0" rIns="0" bIns="0">
            <a:noAutofit/>
          </a:bodyPr>
          <a:lstStyle>
            <a:lvl1pPr marL="0" indent="0" algn="l">
              <a:lnSpc>
                <a:spcPct val="100000"/>
              </a:lnSpc>
              <a:spcBef>
                <a:spcPts val="0"/>
              </a:spcBef>
              <a:buNone/>
              <a:defRPr sz="1700" spc="1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Last Name</a:t>
            </a:r>
          </a:p>
          <a:p>
            <a:r>
              <a:rPr lang="en-US" dirty="0"/>
              <a:t>Title</a:t>
            </a:r>
          </a:p>
          <a:p>
            <a:r>
              <a:rPr lang="en-US" dirty="0"/>
              <a:t>123-456-7890</a:t>
            </a:r>
          </a:p>
          <a:p>
            <a:r>
              <a:rPr lang="en-US" dirty="0"/>
              <a:t>email@kmlaw.ca</a:t>
            </a:r>
            <a:endParaRPr lang="en-CA" dirty="0"/>
          </a:p>
        </p:txBody>
      </p:sp>
      <p:pic>
        <p:nvPicPr>
          <p:cNvPr id="11" name="Graphic 10">
            <a:extLst>
              <a:ext uri="{FF2B5EF4-FFF2-40B4-BE49-F238E27FC236}">
                <a16:creationId xmlns:a16="http://schemas.microsoft.com/office/drawing/2014/main" id="{A426E495-819C-42D5-9FB0-57B1EDC37EA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47880" y="752478"/>
            <a:ext cx="1896240" cy="926626"/>
          </a:xfrm>
          <a:prstGeom prst="rect">
            <a:avLst/>
          </a:prstGeom>
        </p:spPr>
      </p:pic>
      <p:cxnSp>
        <p:nvCxnSpPr>
          <p:cNvPr id="13" name="Straight Connector 12">
            <a:extLst>
              <a:ext uri="{FF2B5EF4-FFF2-40B4-BE49-F238E27FC236}">
                <a16:creationId xmlns:a16="http://schemas.microsoft.com/office/drawing/2014/main" id="{A8980C39-6C03-4F4A-8097-F874FE63D946}"/>
              </a:ext>
            </a:extLst>
          </p:cNvPr>
          <p:cNvCxnSpPr>
            <a:cxnSpLocks/>
          </p:cNvCxnSpPr>
          <p:nvPr userDrawn="1"/>
        </p:nvCxnSpPr>
        <p:spPr>
          <a:xfrm>
            <a:off x="514708" y="2994660"/>
            <a:ext cx="787016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CD1B905-E2C2-49E5-8115-6B01BAB4D8A1}"/>
              </a:ext>
            </a:extLst>
          </p:cNvPr>
          <p:cNvCxnSpPr/>
          <p:nvPr userDrawn="1"/>
        </p:nvCxnSpPr>
        <p:spPr>
          <a:xfrm>
            <a:off x="8822397" y="2994660"/>
            <a:ext cx="2843823"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A8567E3-13EB-4FB8-B771-5EF6EFE0134E}"/>
              </a:ext>
            </a:extLst>
          </p:cNvPr>
          <p:cNvSpPr txBox="1"/>
          <p:nvPr userDrawn="1"/>
        </p:nvSpPr>
        <p:spPr>
          <a:xfrm>
            <a:off x="8822396" y="2785290"/>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rgbClr val="000000"/>
                </a:solidFill>
                <a:latin typeface="Arial" panose="020B0604020202020204" pitchFamily="34" charset="0"/>
              </a:rPr>
              <a:t>PRESENTED BY</a:t>
            </a:r>
          </a:p>
        </p:txBody>
      </p:sp>
      <p:sp>
        <p:nvSpPr>
          <p:cNvPr id="14" name="TextBox 13">
            <a:extLst>
              <a:ext uri="{FF2B5EF4-FFF2-40B4-BE49-F238E27FC236}">
                <a16:creationId xmlns:a16="http://schemas.microsoft.com/office/drawing/2014/main" id="{4A12E831-7DD4-4E8A-89AC-0385E67412C5}"/>
              </a:ext>
            </a:extLst>
          </p:cNvPr>
          <p:cNvSpPr txBox="1"/>
          <p:nvPr userDrawn="1"/>
        </p:nvSpPr>
        <p:spPr>
          <a:xfrm>
            <a:off x="509945" y="3242842"/>
            <a:ext cx="7859094" cy="846386"/>
          </a:xfrm>
          <a:prstGeom prst="rect">
            <a:avLst/>
          </a:prstGeom>
          <a:noFill/>
        </p:spPr>
        <p:txBody>
          <a:bodyPr wrap="square" lIns="0" tIns="0" rIns="0" bIns="0" rtlCol="0">
            <a:spAutoFit/>
          </a:bodyPr>
          <a:lstStyle/>
          <a:p>
            <a:r>
              <a:rPr lang="en-US" sz="5500" kern="1200" spc="100" baseline="0" dirty="0">
                <a:solidFill>
                  <a:schemeClr val="tx1"/>
                </a:solidFill>
              </a:rPr>
              <a:t>Thank you.</a:t>
            </a:r>
            <a:endParaRPr lang="en-CA" sz="5500" kern="1200" spc="100" baseline="0" dirty="0">
              <a:solidFill>
                <a:schemeClr val="tx1"/>
              </a:solidFill>
            </a:endParaRPr>
          </a:p>
        </p:txBody>
      </p:sp>
    </p:spTree>
    <p:extLst>
      <p:ext uri="{BB962C8B-B14F-4D97-AF65-F5344CB8AC3E}">
        <p14:creationId xmlns:p14="http://schemas.microsoft.com/office/powerpoint/2010/main" val="1215542314"/>
      </p:ext>
    </p:extLst>
  </p:cSld>
  <p:clrMapOvr>
    <a:masterClrMapping/>
  </p:clrMapOvr>
  <p:extLst>
    <p:ext uri="{DCECCB84-F9BA-43D5-87BE-67443E8EF086}">
      <p15:sldGuideLst xmlns:p15="http://schemas.microsoft.com/office/powerpoint/2012/main">
        <p15:guide id="1" pos="77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ank You Black">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74F9674-1C81-4A56-9BCC-CACBB32FC0B8}"/>
              </a:ext>
            </a:extLst>
          </p:cNvPr>
          <p:cNvSpPr>
            <a:spLocks noGrp="1"/>
          </p:cNvSpPr>
          <p:nvPr>
            <p:ph type="subTitle" idx="1" hasCustomPrompt="1"/>
          </p:nvPr>
        </p:nvSpPr>
        <p:spPr>
          <a:xfrm>
            <a:off x="8822397" y="3111964"/>
            <a:ext cx="2843822" cy="1758665"/>
          </a:xfrm>
        </p:spPr>
        <p:txBody>
          <a:bodyPr lIns="0" tIns="0" rIns="0" bIns="0">
            <a:noAutofit/>
          </a:bodyPr>
          <a:lstStyle>
            <a:lvl1pPr marL="0" indent="0" algn="l">
              <a:lnSpc>
                <a:spcPct val="100000"/>
              </a:lnSpc>
              <a:spcBef>
                <a:spcPts val="0"/>
              </a:spcBef>
              <a:buNone/>
              <a:defRPr sz="1700" spc="1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Last Name</a:t>
            </a:r>
          </a:p>
          <a:p>
            <a:r>
              <a:rPr lang="en-US" dirty="0"/>
              <a:t>Title</a:t>
            </a:r>
          </a:p>
          <a:p>
            <a:r>
              <a:rPr lang="en-US" dirty="0"/>
              <a:t>123-456-7890</a:t>
            </a:r>
          </a:p>
          <a:p>
            <a:r>
              <a:rPr lang="en-US" dirty="0"/>
              <a:t>email@kmlaw.ca</a:t>
            </a:r>
            <a:endParaRPr lang="en-CA" dirty="0"/>
          </a:p>
        </p:txBody>
      </p:sp>
      <p:pic>
        <p:nvPicPr>
          <p:cNvPr id="11" name="Graphic 10">
            <a:extLst>
              <a:ext uri="{FF2B5EF4-FFF2-40B4-BE49-F238E27FC236}">
                <a16:creationId xmlns:a16="http://schemas.microsoft.com/office/drawing/2014/main" id="{A426E495-819C-42D5-9FB0-57B1EDC37EA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147880" y="752478"/>
            <a:ext cx="1896239" cy="926626"/>
          </a:xfrm>
          <a:prstGeom prst="rect">
            <a:avLst/>
          </a:prstGeom>
        </p:spPr>
      </p:pic>
      <p:cxnSp>
        <p:nvCxnSpPr>
          <p:cNvPr id="13" name="Straight Connector 12">
            <a:extLst>
              <a:ext uri="{FF2B5EF4-FFF2-40B4-BE49-F238E27FC236}">
                <a16:creationId xmlns:a16="http://schemas.microsoft.com/office/drawing/2014/main" id="{A8980C39-6C03-4F4A-8097-F874FE63D946}"/>
              </a:ext>
            </a:extLst>
          </p:cNvPr>
          <p:cNvCxnSpPr>
            <a:cxnSpLocks/>
          </p:cNvCxnSpPr>
          <p:nvPr userDrawn="1"/>
        </p:nvCxnSpPr>
        <p:spPr>
          <a:xfrm>
            <a:off x="514708" y="2994660"/>
            <a:ext cx="787016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CD1B905-E2C2-49E5-8115-6B01BAB4D8A1}"/>
              </a:ext>
            </a:extLst>
          </p:cNvPr>
          <p:cNvCxnSpPr/>
          <p:nvPr userDrawn="1"/>
        </p:nvCxnSpPr>
        <p:spPr>
          <a:xfrm>
            <a:off x="8822397" y="2994660"/>
            <a:ext cx="284382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A8567E3-13EB-4FB8-B771-5EF6EFE0134E}"/>
              </a:ext>
            </a:extLst>
          </p:cNvPr>
          <p:cNvSpPr txBox="1"/>
          <p:nvPr userDrawn="1"/>
        </p:nvSpPr>
        <p:spPr>
          <a:xfrm>
            <a:off x="8822396" y="2785290"/>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chemeClr val="bg1"/>
                </a:solidFill>
                <a:latin typeface="Arial" panose="020B0604020202020204" pitchFamily="34" charset="0"/>
              </a:rPr>
              <a:t>PRESENTED BY</a:t>
            </a:r>
          </a:p>
        </p:txBody>
      </p:sp>
      <p:sp>
        <p:nvSpPr>
          <p:cNvPr id="5" name="TextBox 4">
            <a:extLst>
              <a:ext uri="{FF2B5EF4-FFF2-40B4-BE49-F238E27FC236}">
                <a16:creationId xmlns:a16="http://schemas.microsoft.com/office/drawing/2014/main" id="{8D5BC2ED-E379-4243-BCC9-9FACAB2285FB}"/>
              </a:ext>
            </a:extLst>
          </p:cNvPr>
          <p:cNvSpPr txBox="1"/>
          <p:nvPr userDrawn="1"/>
        </p:nvSpPr>
        <p:spPr>
          <a:xfrm>
            <a:off x="509945" y="3242842"/>
            <a:ext cx="7859094" cy="846386"/>
          </a:xfrm>
          <a:prstGeom prst="rect">
            <a:avLst/>
          </a:prstGeom>
          <a:noFill/>
        </p:spPr>
        <p:txBody>
          <a:bodyPr wrap="square" lIns="0" tIns="0" rIns="0" bIns="0" rtlCol="0">
            <a:spAutoFit/>
          </a:bodyPr>
          <a:lstStyle/>
          <a:p>
            <a:r>
              <a:rPr lang="en-US" sz="5500" kern="1200" spc="100" baseline="0" dirty="0">
                <a:solidFill>
                  <a:schemeClr val="bg1"/>
                </a:solidFill>
              </a:rPr>
              <a:t>Thank you.</a:t>
            </a:r>
            <a:endParaRPr lang="en-CA" sz="5500" kern="1200" spc="100" baseline="0" dirty="0">
              <a:solidFill>
                <a:schemeClr val="bg1"/>
              </a:solidFill>
            </a:endParaRPr>
          </a:p>
        </p:txBody>
      </p:sp>
    </p:spTree>
    <p:extLst>
      <p:ext uri="{BB962C8B-B14F-4D97-AF65-F5344CB8AC3E}">
        <p14:creationId xmlns:p14="http://schemas.microsoft.com/office/powerpoint/2010/main" val="861486971"/>
      </p:ext>
    </p:extLst>
  </p:cSld>
  <p:clrMapOvr>
    <a:masterClrMapping/>
  </p:clrMapOvr>
  <p:extLst>
    <p:ext uri="{DCECCB84-F9BA-43D5-87BE-67443E8EF086}">
      <p15:sldGuideLst xmlns:p15="http://schemas.microsoft.com/office/powerpoint/2012/main">
        <p15:guide id="1" pos="3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ack">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6768-83D7-4D0B-BEF7-C172FA3472BF}"/>
              </a:ext>
            </a:extLst>
          </p:cNvPr>
          <p:cNvSpPr>
            <a:spLocks noGrp="1"/>
          </p:cNvSpPr>
          <p:nvPr>
            <p:ph type="ctrTitle" hasCustomPrompt="1"/>
          </p:nvPr>
        </p:nvSpPr>
        <p:spPr>
          <a:xfrm>
            <a:off x="514708" y="3242842"/>
            <a:ext cx="7870167" cy="2915069"/>
          </a:xfrm>
        </p:spPr>
        <p:txBody>
          <a:bodyPr lIns="0" tIns="0" rIns="0" bIns="0" anchor="t">
            <a:normAutofit/>
          </a:bodyPr>
          <a:lstStyle>
            <a:lvl1pPr algn="l">
              <a:lnSpc>
                <a:spcPct val="95000"/>
              </a:lnSpc>
              <a:defRPr sz="5500" spc="100" baseline="0">
                <a:solidFill>
                  <a:schemeClr val="bg1"/>
                </a:solidFill>
              </a:defRPr>
            </a:lvl1pPr>
          </a:lstStyle>
          <a:p>
            <a:r>
              <a:rPr lang="en-US" dirty="0"/>
              <a:t>Title goes here. On one, two or three lines. Keep titles short.</a:t>
            </a:r>
            <a:endParaRPr lang="en-CA" dirty="0"/>
          </a:p>
        </p:txBody>
      </p:sp>
      <p:sp>
        <p:nvSpPr>
          <p:cNvPr id="3" name="Subtitle 2">
            <a:extLst>
              <a:ext uri="{FF2B5EF4-FFF2-40B4-BE49-F238E27FC236}">
                <a16:creationId xmlns:a16="http://schemas.microsoft.com/office/drawing/2014/main" id="{E74F9674-1C81-4A56-9BCC-CACBB32FC0B8}"/>
              </a:ext>
            </a:extLst>
          </p:cNvPr>
          <p:cNvSpPr>
            <a:spLocks noGrp="1"/>
          </p:cNvSpPr>
          <p:nvPr>
            <p:ph type="subTitle" idx="1" hasCustomPrompt="1"/>
          </p:nvPr>
        </p:nvSpPr>
        <p:spPr>
          <a:xfrm>
            <a:off x="8822397" y="4399247"/>
            <a:ext cx="2536166" cy="1758665"/>
          </a:xfrm>
        </p:spPr>
        <p:txBody>
          <a:bodyPr lIns="0" tIns="0" rIns="0" bIns="0">
            <a:noAutofit/>
          </a:bodyPr>
          <a:lstStyle>
            <a:lvl1pPr marL="0" indent="0" algn="l">
              <a:lnSpc>
                <a:spcPct val="100000"/>
              </a:lnSpc>
              <a:spcBef>
                <a:spcPts val="0"/>
              </a:spcBef>
              <a:buNone/>
              <a:defRPr sz="1700" spc="1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Name, Last Name</a:t>
            </a:r>
          </a:p>
          <a:p>
            <a:r>
              <a:rPr lang="en-US" dirty="0"/>
              <a:t>Title</a:t>
            </a:r>
          </a:p>
          <a:p>
            <a:r>
              <a:rPr lang="en-US" dirty="0"/>
              <a:t>123-456-7890</a:t>
            </a:r>
          </a:p>
          <a:p>
            <a:r>
              <a:rPr lang="en-US" dirty="0"/>
              <a:t>email@kmlaw.ca</a:t>
            </a:r>
            <a:endParaRPr lang="en-CA" dirty="0"/>
          </a:p>
        </p:txBody>
      </p:sp>
      <p:sp>
        <p:nvSpPr>
          <p:cNvPr id="4" name="Date Placeholder 3">
            <a:extLst>
              <a:ext uri="{FF2B5EF4-FFF2-40B4-BE49-F238E27FC236}">
                <a16:creationId xmlns:a16="http://schemas.microsoft.com/office/drawing/2014/main" id="{0296211B-7956-4498-8D40-A5154F436EF3}"/>
              </a:ext>
            </a:extLst>
          </p:cNvPr>
          <p:cNvSpPr>
            <a:spLocks noGrp="1"/>
          </p:cNvSpPr>
          <p:nvPr>
            <p:ph type="dt" sz="half" idx="10"/>
          </p:nvPr>
        </p:nvSpPr>
        <p:spPr>
          <a:xfrm>
            <a:off x="8822397" y="3111964"/>
            <a:ext cx="2843822" cy="365125"/>
          </a:xfrm>
        </p:spPr>
        <p:txBody>
          <a:bodyPr lIns="0" tIns="0" rIns="0" bIns="0"/>
          <a:lstStyle>
            <a:lvl1pPr>
              <a:defRPr sz="1700">
                <a:solidFill>
                  <a:schemeClr val="bg1"/>
                </a:solidFill>
              </a:defRPr>
            </a:lvl1pPr>
          </a:lstStyle>
          <a:p>
            <a:endParaRPr lang="en-CA" dirty="0"/>
          </a:p>
        </p:txBody>
      </p:sp>
      <p:pic>
        <p:nvPicPr>
          <p:cNvPr id="11" name="Graphic 10">
            <a:extLst>
              <a:ext uri="{FF2B5EF4-FFF2-40B4-BE49-F238E27FC236}">
                <a16:creationId xmlns:a16="http://schemas.microsoft.com/office/drawing/2014/main" id="{A426E495-819C-42D5-9FB0-57B1EDC37EAA}"/>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147880" y="752478"/>
            <a:ext cx="1896239" cy="926626"/>
          </a:xfrm>
          <a:prstGeom prst="rect">
            <a:avLst/>
          </a:prstGeom>
        </p:spPr>
      </p:pic>
      <p:cxnSp>
        <p:nvCxnSpPr>
          <p:cNvPr id="13" name="Straight Connector 12">
            <a:extLst>
              <a:ext uri="{FF2B5EF4-FFF2-40B4-BE49-F238E27FC236}">
                <a16:creationId xmlns:a16="http://schemas.microsoft.com/office/drawing/2014/main" id="{A8980C39-6C03-4F4A-8097-F874FE63D946}"/>
              </a:ext>
            </a:extLst>
          </p:cNvPr>
          <p:cNvCxnSpPr>
            <a:cxnSpLocks/>
          </p:cNvCxnSpPr>
          <p:nvPr userDrawn="1"/>
        </p:nvCxnSpPr>
        <p:spPr>
          <a:xfrm>
            <a:off x="514708" y="2994660"/>
            <a:ext cx="787016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CD1B905-E2C2-49E5-8115-6B01BAB4D8A1}"/>
              </a:ext>
            </a:extLst>
          </p:cNvPr>
          <p:cNvCxnSpPr/>
          <p:nvPr userDrawn="1"/>
        </p:nvCxnSpPr>
        <p:spPr>
          <a:xfrm>
            <a:off x="8822397" y="2994660"/>
            <a:ext cx="284382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F1E0AD0-36DC-46C0-90F9-0AF54790918C}"/>
              </a:ext>
            </a:extLst>
          </p:cNvPr>
          <p:cNvCxnSpPr/>
          <p:nvPr userDrawn="1"/>
        </p:nvCxnSpPr>
        <p:spPr>
          <a:xfrm>
            <a:off x="8822397" y="4236720"/>
            <a:ext cx="284382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A8567E3-13EB-4FB8-B771-5EF6EFE0134E}"/>
              </a:ext>
            </a:extLst>
          </p:cNvPr>
          <p:cNvSpPr txBox="1"/>
          <p:nvPr userDrawn="1"/>
        </p:nvSpPr>
        <p:spPr>
          <a:xfrm>
            <a:off x="8822396" y="2785290"/>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chemeClr val="bg1"/>
                </a:solidFill>
                <a:latin typeface="Arial" panose="020B0604020202020204" pitchFamily="34" charset="0"/>
              </a:rPr>
              <a:t>DATE</a:t>
            </a:r>
          </a:p>
        </p:txBody>
      </p:sp>
      <p:sp>
        <p:nvSpPr>
          <p:cNvPr id="20" name="TextBox 19">
            <a:extLst>
              <a:ext uri="{FF2B5EF4-FFF2-40B4-BE49-F238E27FC236}">
                <a16:creationId xmlns:a16="http://schemas.microsoft.com/office/drawing/2014/main" id="{C281E6B2-BD83-4A8B-A23F-584D0A4D8872}"/>
              </a:ext>
            </a:extLst>
          </p:cNvPr>
          <p:cNvSpPr txBox="1"/>
          <p:nvPr userDrawn="1"/>
        </p:nvSpPr>
        <p:spPr>
          <a:xfrm>
            <a:off x="8822396" y="4013855"/>
            <a:ext cx="2843823" cy="164148"/>
          </a:xfrm>
          <a:prstGeom prst="rect">
            <a:avLst/>
          </a:prstGeom>
          <a:noFill/>
        </p:spPr>
        <p:txBody>
          <a:bodyPr wrap="square" lIns="0" tIns="0" rIns="0" bIns="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i="0" u="none" strike="noStrike" spc="100" baseline="30000" dirty="0">
                <a:solidFill>
                  <a:schemeClr val="bg1"/>
                </a:solidFill>
                <a:latin typeface="Arial" panose="020B0604020202020204" pitchFamily="34" charset="0"/>
              </a:rPr>
              <a:t>PRESENTED BY</a:t>
            </a:r>
          </a:p>
        </p:txBody>
      </p:sp>
      <p:sp>
        <p:nvSpPr>
          <p:cNvPr id="14" name="Text Placeholder 5">
            <a:extLst>
              <a:ext uri="{FF2B5EF4-FFF2-40B4-BE49-F238E27FC236}">
                <a16:creationId xmlns:a16="http://schemas.microsoft.com/office/drawing/2014/main" id="{AEC8B7C6-C518-4019-802F-2AB89F902FFC}"/>
              </a:ext>
            </a:extLst>
          </p:cNvPr>
          <p:cNvSpPr>
            <a:spLocks noGrp="1"/>
          </p:cNvSpPr>
          <p:nvPr>
            <p:ph type="body" sz="quarter" idx="11"/>
          </p:nvPr>
        </p:nvSpPr>
        <p:spPr>
          <a:xfrm>
            <a:off x="525779" y="2798009"/>
            <a:ext cx="7870167" cy="164149"/>
          </a:xfrm>
        </p:spPr>
        <p:txBody>
          <a:bodyPr lIns="0" tIns="0" rIns="0" bIns="0">
            <a:noAutofit/>
          </a:bodyPr>
          <a:lstStyle>
            <a:lvl1pPr marL="0" indent="0">
              <a:buNone/>
              <a:defRPr sz="1600" b="1" cap="all" baseline="30000">
                <a:solidFill>
                  <a:schemeClr val="bg1"/>
                </a:solidFill>
              </a:defRPr>
            </a:lvl1pPr>
            <a:lvl2pPr>
              <a:defRPr sz="1600"/>
            </a:lvl2pPr>
            <a:lvl3pPr>
              <a:defRPr sz="1600"/>
            </a:lvl3pPr>
            <a:lvl4pPr>
              <a:defRPr sz="1600"/>
            </a:lvl4pPr>
            <a:lvl5pPr>
              <a:defRPr sz="1600"/>
            </a:lvl5pPr>
          </a:lstStyle>
          <a:p>
            <a:pPr lvl="0"/>
            <a:r>
              <a:rPr lang="en-US"/>
              <a:t>Click to edit Master text styles</a:t>
            </a:r>
          </a:p>
        </p:txBody>
      </p:sp>
    </p:spTree>
    <p:extLst>
      <p:ext uri="{BB962C8B-B14F-4D97-AF65-F5344CB8AC3E}">
        <p14:creationId xmlns:p14="http://schemas.microsoft.com/office/powerpoint/2010/main" val="1244973813"/>
      </p:ext>
    </p:extLst>
  </p:cSld>
  <p:clrMapOvr>
    <a:masterClrMapping/>
  </p:clrMapOvr>
  <p:extLst>
    <p:ext uri="{DCECCB84-F9BA-43D5-87BE-67443E8EF086}">
      <p15:sldGuideLst xmlns:p15="http://schemas.microsoft.com/office/powerpoint/2012/main">
        <p15:guide id="1" pos="32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3EA46F3-AF8B-4E44-8BB2-F997A0C1E6E4}"/>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A5DB509E-0FD3-4755-BFC8-F366EE7B2DB6}"/>
              </a:ext>
            </a:extLst>
          </p:cNvPr>
          <p:cNvSpPr>
            <a:spLocks noGrp="1"/>
          </p:cNvSpPr>
          <p:nvPr>
            <p:ph type="title" hasCustomPrompt="1"/>
          </p:nvPr>
        </p:nvSpPr>
        <p:spPr>
          <a:xfrm>
            <a:off x="515938" y="899424"/>
            <a:ext cx="11154645" cy="1602238"/>
          </a:xfrm>
        </p:spPr>
        <p:txBody>
          <a:bodyPr lIns="0" tIns="0" rIns="0" bIns="0" anchor="t">
            <a:noAutofit/>
          </a:bodyPr>
          <a:lstStyle>
            <a:lvl1pPr>
              <a:lnSpc>
                <a:spcPct val="95000"/>
              </a:lnSpc>
              <a:defRPr sz="5500" spc="100" baseline="0"/>
            </a:lvl1pPr>
          </a:lstStyle>
          <a:p>
            <a:r>
              <a:rPr lang="en-US" dirty="0"/>
              <a:t>Title goes here on one or two lines. Keep titles short.</a:t>
            </a:r>
            <a:endParaRPr lang="en-CA" dirty="0"/>
          </a:p>
        </p:txBody>
      </p:sp>
      <p:sp>
        <p:nvSpPr>
          <p:cNvPr id="3" name="Content Placeholder 2">
            <a:extLst>
              <a:ext uri="{FF2B5EF4-FFF2-40B4-BE49-F238E27FC236}">
                <a16:creationId xmlns:a16="http://schemas.microsoft.com/office/drawing/2014/main" id="{029B08F4-9C50-445C-9BB0-AADDD458571A}"/>
              </a:ext>
            </a:extLst>
          </p:cNvPr>
          <p:cNvSpPr>
            <a:spLocks noGrp="1"/>
          </p:cNvSpPr>
          <p:nvPr>
            <p:ph idx="1" hasCustomPrompt="1"/>
          </p:nvPr>
        </p:nvSpPr>
        <p:spPr>
          <a:xfrm>
            <a:off x="519022" y="2874560"/>
            <a:ext cx="11157042" cy="3621131"/>
          </a:xfrm>
        </p:spPr>
        <p:txBody>
          <a:bodyPr lIns="0" tIns="0" rIns="0" bIns="0" numCol="2" spcCol="450000">
            <a:noAutofit/>
          </a:bodyPr>
          <a:lstStyle>
            <a:lvl1pPr marL="0" indent="0">
              <a:lnSpc>
                <a:spcPct val="95000"/>
              </a:lnSpc>
              <a:spcBef>
                <a:spcPts val="0"/>
              </a:spcBef>
              <a:spcAft>
                <a:spcPts val="2400"/>
              </a:spcAft>
              <a:buNone/>
              <a:defRPr sz="2200" spc="-40" baseline="0"/>
            </a:lvl1pPr>
          </a:lstStyle>
          <a:p>
            <a:pPr lvl="0"/>
            <a:r>
              <a:rPr lang="en-US" dirty="0" err="1"/>
              <a:t>Apit</a:t>
            </a:r>
            <a:r>
              <a:rPr lang="en-US" dirty="0"/>
              <a:t> et </a:t>
            </a:r>
            <a:r>
              <a:rPr lang="en-US" dirty="0" err="1"/>
              <a:t>aut</a:t>
            </a:r>
            <a:r>
              <a:rPr lang="en-US" dirty="0"/>
              <a:t> </a:t>
            </a:r>
            <a:r>
              <a:rPr lang="en-US" dirty="0" err="1"/>
              <a:t>vitius</a:t>
            </a:r>
            <a:r>
              <a:rPr lang="en-US" dirty="0"/>
              <a:t> invent </a:t>
            </a:r>
            <a:r>
              <a:rPr lang="en-US" dirty="0" err="1"/>
              <a:t>aut</a:t>
            </a:r>
            <a:r>
              <a:rPr lang="en-US" dirty="0"/>
              <a:t> </a:t>
            </a:r>
            <a:r>
              <a:rPr lang="en-US" dirty="0" err="1"/>
              <a:t>quam</a:t>
            </a:r>
            <a:r>
              <a:rPr lang="en-US" dirty="0"/>
              <a:t>, </a:t>
            </a:r>
            <a:r>
              <a:rPr lang="en-US" dirty="0" err="1"/>
              <a:t>quiatio</a:t>
            </a:r>
            <a:r>
              <a:rPr lang="en-US" dirty="0"/>
              <a:t>. At </a:t>
            </a:r>
            <a:r>
              <a:rPr lang="en-US" dirty="0" err="1"/>
              <a:t>evelique</a:t>
            </a:r>
            <a:r>
              <a:rPr lang="en-US" dirty="0"/>
              <a:t> as </a:t>
            </a:r>
            <a:r>
              <a:rPr lang="en-US" dirty="0" err="1"/>
              <a:t>niam</a:t>
            </a:r>
            <a:r>
              <a:rPr lang="en-US" dirty="0"/>
              <a:t> </a:t>
            </a:r>
            <a:r>
              <a:rPr lang="en-US" dirty="0" err="1"/>
              <a:t>fuga</a:t>
            </a:r>
            <a:r>
              <a:rPr lang="en-US" dirty="0"/>
              <a:t>. </a:t>
            </a:r>
            <a:r>
              <a:rPr lang="en-US" dirty="0" err="1"/>
              <a:t>Ariassunt</a:t>
            </a:r>
            <a:r>
              <a:rPr lang="en-US" dirty="0"/>
              <a:t>, </a:t>
            </a:r>
            <a:r>
              <a:rPr lang="en-US" dirty="0" err="1"/>
              <a:t>aut</a:t>
            </a:r>
            <a:r>
              <a:rPr lang="en-US" dirty="0"/>
              <a:t> </a:t>
            </a:r>
            <a:r>
              <a:rPr lang="en-US" dirty="0" err="1"/>
              <a:t>simint</a:t>
            </a:r>
            <a:r>
              <a:rPr lang="en-US" dirty="0"/>
              <a:t> </a:t>
            </a:r>
            <a:r>
              <a:rPr lang="en-US" dirty="0" err="1"/>
              <a:t>ationsequi</a:t>
            </a:r>
            <a:r>
              <a:rPr lang="en-US" dirty="0"/>
              <a:t> </a:t>
            </a:r>
            <a:r>
              <a:rPr lang="en-US" dirty="0" err="1"/>
              <a:t>omnima</a:t>
            </a:r>
            <a:r>
              <a:rPr lang="en-US" dirty="0"/>
              <a:t> </a:t>
            </a:r>
            <a:r>
              <a:rPr lang="en-US" dirty="0" err="1"/>
              <a:t>aut</a:t>
            </a:r>
            <a:r>
              <a:rPr lang="en-US" dirty="0"/>
              <a:t> </a:t>
            </a:r>
            <a:r>
              <a:rPr lang="en-US" dirty="0" err="1"/>
              <a:t>dendips</a:t>
            </a:r>
            <a:r>
              <a:rPr lang="en-US" dirty="0"/>
              <a:t> </a:t>
            </a:r>
            <a:r>
              <a:rPr lang="en-US" dirty="0" err="1"/>
              <a:t>untias</a:t>
            </a:r>
            <a:r>
              <a:rPr lang="en-US" dirty="0"/>
              <a:t> </a:t>
            </a:r>
            <a:r>
              <a:rPr lang="en-US" dirty="0" err="1"/>
              <a:t>autem</a:t>
            </a:r>
            <a:r>
              <a:rPr lang="en-US" dirty="0"/>
              <a:t> </a:t>
            </a:r>
            <a:r>
              <a:rPr lang="en-US" dirty="0" err="1"/>
              <a:t>alitibusae</a:t>
            </a:r>
            <a:r>
              <a:rPr lang="en-US" dirty="0"/>
              <a:t> </a:t>
            </a:r>
            <a:r>
              <a:rPr lang="en-US" dirty="0" err="1"/>
              <a:t>adis</a:t>
            </a:r>
            <a:r>
              <a:rPr lang="en-US" dirty="0"/>
              <a:t> </a:t>
            </a:r>
            <a:r>
              <a:rPr lang="en-US" dirty="0" err="1"/>
              <a:t>aut</a:t>
            </a:r>
            <a:r>
              <a:rPr lang="en-US" dirty="0"/>
              <a:t> </a:t>
            </a:r>
            <a:r>
              <a:rPr lang="en-US" dirty="0" err="1"/>
              <a:t>dolupis</a:t>
            </a:r>
            <a:r>
              <a:rPr lang="en-US" dirty="0"/>
              <a:t> </a:t>
            </a:r>
            <a:r>
              <a:rPr lang="en-US" dirty="0" err="1"/>
              <a:t>exped</a:t>
            </a:r>
            <a:r>
              <a:rPr lang="en-US" dirty="0"/>
              <a:t> </a:t>
            </a:r>
            <a:r>
              <a:rPr lang="en-US" dirty="0" err="1"/>
              <a:t>magnis</a:t>
            </a:r>
            <a:r>
              <a:rPr lang="en-US" dirty="0"/>
              <a:t> </a:t>
            </a:r>
            <a:r>
              <a:rPr lang="en-US" dirty="0" err="1"/>
              <a:t>ius</a:t>
            </a:r>
            <a:r>
              <a:rPr lang="en-US" dirty="0"/>
              <a:t> </a:t>
            </a:r>
            <a:br>
              <a:rPr lang="en-US" dirty="0"/>
            </a:br>
            <a:r>
              <a:rPr lang="en-US" dirty="0" err="1"/>
              <a:t>ut</a:t>
            </a:r>
            <a:r>
              <a:rPr lang="en-US" dirty="0"/>
              <a:t> es et, </a:t>
            </a:r>
            <a:r>
              <a:rPr lang="en-US" dirty="0" err="1"/>
              <a:t>utem</a:t>
            </a:r>
            <a:r>
              <a:rPr lang="en-US" dirty="0"/>
              <a:t> </a:t>
            </a:r>
            <a:r>
              <a:rPr lang="en-US" dirty="0" err="1"/>
              <a:t>aut</a:t>
            </a:r>
            <a:r>
              <a:rPr lang="en-US" dirty="0"/>
              <a:t> et </a:t>
            </a:r>
            <a:r>
              <a:rPr lang="en-US" dirty="0" err="1"/>
              <a:t>faccae</a:t>
            </a:r>
            <a:r>
              <a:rPr lang="en-US" dirty="0"/>
              <a:t> cone </a:t>
            </a:r>
            <a:r>
              <a:rPr lang="en-US" dirty="0" err="1"/>
              <a:t>conseque</a:t>
            </a:r>
            <a:r>
              <a:rPr lang="en-US" dirty="0"/>
              <a:t> </a:t>
            </a:r>
            <a:r>
              <a:rPr lang="en-US" dirty="0" err="1"/>
              <a:t>prae</a:t>
            </a:r>
            <a:r>
              <a:rPr lang="en-US" dirty="0"/>
              <a:t> </a:t>
            </a:r>
            <a:r>
              <a:rPr lang="en-US" dirty="0" err="1"/>
              <a:t>venimagnit</a:t>
            </a:r>
            <a:r>
              <a:rPr lang="en-US" dirty="0"/>
              <a:t> por sit, </a:t>
            </a:r>
            <a:r>
              <a:rPr lang="en-US" dirty="0" err="1"/>
              <a:t>venis</a:t>
            </a:r>
            <a:r>
              <a:rPr lang="en-US" dirty="0"/>
              <a:t> es </a:t>
            </a:r>
            <a:r>
              <a:rPr lang="en-US" dirty="0" err="1"/>
              <a:t>raecumq</a:t>
            </a:r>
            <a:r>
              <a:rPr lang="en-US" dirty="0"/>
              <a:t> </a:t>
            </a:r>
            <a:r>
              <a:rPr lang="en-US" dirty="0" err="1"/>
              <a:t>uodionecerat</a:t>
            </a:r>
            <a:r>
              <a:rPr lang="en-US" dirty="0"/>
              <a:t> </a:t>
            </a:r>
            <a:r>
              <a:rPr lang="en-US" dirty="0" err="1"/>
              <a:t>lauta</a:t>
            </a:r>
            <a:r>
              <a:rPr lang="en-US" dirty="0"/>
              <a:t>.</a:t>
            </a:r>
          </a:p>
          <a:p>
            <a:pPr lvl="0"/>
            <a:r>
              <a:rPr lang="en-US" dirty="0"/>
              <a:t>Aid </a:t>
            </a:r>
            <a:r>
              <a:rPr lang="en-US" dirty="0" err="1"/>
              <a:t>expelig</a:t>
            </a:r>
            <a:r>
              <a:rPr lang="en-US" dirty="0"/>
              <a:t> </a:t>
            </a:r>
            <a:r>
              <a:rPr lang="en-US" dirty="0" err="1"/>
              <a:t>nimaximil</a:t>
            </a:r>
            <a:r>
              <a:rPr lang="en-US" dirty="0"/>
              <a:t> </a:t>
            </a:r>
            <a:r>
              <a:rPr lang="en-US" dirty="0" err="1"/>
              <a:t>explicius</a:t>
            </a:r>
            <a:r>
              <a:rPr lang="en-US" dirty="0"/>
              <a:t>, que pel in rest, arum dolore non </a:t>
            </a:r>
            <a:r>
              <a:rPr lang="en-US" dirty="0" err="1"/>
              <a:t>sero</a:t>
            </a:r>
            <a:r>
              <a:rPr lang="en-US" dirty="0"/>
              <a:t> </a:t>
            </a:r>
            <a:r>
              <a:rPr lang="en-US" dirty="0" err="1"/>
              <a:t>maximetur</a:t>
            </a:r>
            <a:r>
              <a:rPr lang="en-US" dirty="0"/>
              <a:t> sum </a:t>
            </a:r>
            <a:br>
              <a:rPr lang="en-US" dirty="0"/>
            </a:br>
            <a:r>
              <a:rPr lang="en-US" dirty="0"/>
              <a:t>at </a:t>
            </a:r>
            <a:r>
              <a:rPr lang="en-US" dirty="0" err="1"/>
              <a:t>evelique</a:t>
            </a:r>
            <a:r>
              <a:rPr lang="en-US" dirty="0"/>
              <a:t> as </a:t>
            </a:r>
            <a:r>
              <a:rPr lang="en-US" dirty="0" err="1"/>
              <a:t>niam</a:t>
            </a:r>
            <a:r>
              <a:rPr lang="en-US" dirty="0"/>
              <a:t> </a:t>
            </a:r>
            <a:r>
              <a:rPr lang="en-US" dirty="0" err="1"/>
              <a:t>fuga</a:t>
            </a:r>
            <a:r>
              <a:rPr lang="en-US" dirty="0"/>
              <a:t>. </a:t>
            </a:r>
            <a:r>
              <a:rPr lang="en-US" dirty="0" err="1"/>
              <a:t>Ariassunt</a:t>
            </a:r>
            <a:r>
              <a:rPr lang="en-US" dirty="0"/>
              <a:t>, </a:t>
            </a:r>
            <a:r>
              <a:rPr lang="en-US" dirty="0" err="1"/>
              <a:t>simint</a:t>
            </a:r>
            <a:r>
              <a:rPr lang="en-US" dirty="0"/>
              <a:t> </a:t>
            </a:r>
          </a:p>
          <a:p>
            <a:pPr lvl="0"/>
            <a:r>
              <a:rPr lang="en-US" dirty="0" err="1"/>
              <a:t>Ation</a:t>
            </a:r>
            <a:r>
              <a:rPr lang="en-US" dirty="0"/>
              <a:t> </a:t>
            </a:r>
            <a:r>
              <a:rPr lang="en-US" dirty="0" err="1"/>
              <a:t>sequi</a:t>
            </a:r>
            <a:r>
              <a:rPr lang="en-US" dirty="0"/>
              <a:t> </a:t>
            </a:r>
            <a:r>
              <a:rPr lang="en-US" dirty="0" err="1"/>
              <a:t>omnima</a:t>
            </a:r>
            <a:r>
              <a:rPr lang="en-US" dirty="0"/>
              <a:t> </a:t>
            </a:r>
            <a:r>
              <a:rPr lang="en-US" dirty="0" err="1"/>
              <a:t>dendips</a:t>
            </a:r>
            <a:r>
              <a:rPr lang="en-US" dirty="0"/>
              <a:t> </a:t>
            </a:r>
            <a:r>
              <a:rPr lang="en-US" dirty="0" err="1"/>
              <a:t>untias</a:t>
            </a:r>
            <a:r>
              <a:rPr lang="en-US" dirty="0"/>
              <a:t> </a:t>
            </a:r>
            <a:r>
              <a:rPr lang="en-US" dirty="0" err="1"/>
              <a:t>aut</a:t>
            </a:r>
            <a:r>
              <a:rPr lang="en-US" dirty="0"/>
              <a:t> </a:t>
            </a:r>
            <a:r>
              <a:rPr lang="en-US" dirty="0" err="1"/>
              <a:t>autem</a:t>
            </a:r>
            <a:r>
              <a:rPr lang="en-US" dirty="0"/>
              <a:t> </a:t>
            </a:r>
            <a:r>
              <a:rPr lang="en-US" dirty="0" err="1"/>
              <a:t>quiat</a:t>
            </a:r>
            <a:r>
              <a:rPr lang="en-US" dirty="0"/>
              <a:t> </a:t>
            </a:r>
            <a:r>
              <a:rPr lang="en-US" dirty="0" err="1"/>
              <a:t>em</a:t>
            </a:r>
            <a:r>
              <a:rPr lang="en-US" dirty="0"/>
              <a:t> </a:t>
            </a:r>
            <a:r>
              <a:rPr lang="en-US" dirty="0" err="1"/>
              <a:t>doluptatiae</a:t>
            </a:r>
            <a:r>
              <a:rPr lang="en-US" dirty="0"/>
              <a:t> que </a:t>
            </a:r>
            <a:r>
              <a:rPr lang="en-US" dirty="0" err="1"/>
              <a:t>solut</a:t>
            </a:r>
            <a:r>
              <a:rPr lang="en-US" dirty="0"/>
              <a:t> </a:t>
            </a:r>
            <a:r>
              <a:rPr lang="en-US" dirty="0" err="1"/>
              <a:t>alitibusae</a:t>
            </a:r>
            <a:r>
              <a:rPr lang="en-US" dirty="0"/>
              <a:t> </a:t>
            </a:r>
            <a:r>
              <a:rPr lang="en-US" dirty="0" err="1"/>
              <a:t>adis</a:t>
            </a:r>
            <a:r>
              <a:rPr lang="en-US" dirty="0"/>
              <a:t> </a:t>
            </a:r>
            <a:r>
              <a:rPr lang="en-US" dirty="0" err="1"/>
              <a:t>dolupis</a:t>
            </a:r>
            <a:r>
              <a:rPr lang="en-US" dirty="0"/>
              <a:t> </a:t>
            </a:r>
            <a:r>
              <a:rPr lang="en-US" dirty="0" err="1"/>
              <a:t>exped</a:t>
            </a:r>
            <a:r>
              <a:rPr lang="en-US" dirty="0"/>
              <a:t> </a:t>
            </a:r>
            <a:r>
              <a:rPr lang="en-US" dirty="0" err="1"/>
              <a:t>magnis</a:t>
            </a:r>
            <a:r>
              <a:rPr lang="en-US" dirty="0"/>
              <a:t> </a:t>
            </a:r>
            <a:r>
              <a:rPr lang="en-US" dirty="0" err="1"/>
              <a:t>ius</a:t>
            </a:r>
            <a:r>
              <a:rPr lang="en-US" dirty="0"/>
              <a:t> </a:t>
            </a:r>
            <a:r>
              <a:rPr lang="en-US" dirty="0" err="1"/>
              <a:t>ut</a:t>
            </a:r>
            <a:r>
              <a:rPr lang="en-US" dirty="0"/>
              <a:t> es et.</a:t>
            </a:r>
          </a:p>
          <a:p>
            <a:pPr lvl="0"/>
            <a:r>
              <a:rPr lang="en-US" dirty="0" err="1"/>
              <a:t>Utem</a:t>
            </a:r>
            <a:r>
              <a:rPr lang="en-US" dirty="0"/>
              <a:t> </a:t>
            </a:r>
            <a:r>
              <a:rPr lang="en-US" dirty="0" err="1"/>
              <a:t>aut</a:t>
            </a:r>
            <a:r>
              <a:rPr lang="en-US" dirty="0"/>
              <a:t> et </a:t>
            </a:r>
            <a:r>
              <a:rPr lang="en-US" dirty="0" err="1"/>
              <a:t>faccae</a:t>
            </a:r>
            <a:r>
              <a:rPr lang="en-US" dirty="0"/>
              <a:t> cone </a:t>
            </a:r>
            <a:r>
              <a:rPr lang="en-US" dirty="0" err="1"/>
              <a:t>conseque</a:t>
            </a:r>
            <a:r>
              <a:rPr lang="en-US" dirty="0"/>
              <a:t> </a:t>
            </a:r>
            <a:r>
              <a:rPr lang="en-US" dirty="0" err="1"/>
              <a:t>prae</a:t>
            </a:r>
            <a:r>
              <a:rPr lang="en-US" dirty="0"/>
              <a:t> </a:t>
            </a:r>
            <a:r>
              <a:rPr lang="en-US" dirty="0" err="1"/>
              <a:t>aut</a:t>
            </a:r>
            <a:r>
              <a:rPr lang="en-US" dirty="0"/>
              <a:t> </a:t>
            </a:r>
            <a:r>
              <a:rPr lang="en-US" dirty="0" err="1"/>
              <a:t>venimagnit</a:t>
            </a:r>
            <a:r>
              <a:rPr lang="en-US" dirty="0"/>
              <a:t> por sit, </a:t>
            </a:r>
            <a:r>
              <a:rPr lang="en-US" dirty="0" err="1"/>
              <a:t>venis</a:t>
            </a:r>
            <a:r>
              <a:rPr lang="en-US" dirty="0"/>
              <a:t> es </a:t>
            </a:r>
            <a:r>
              <a:rPr lang="en-US" dirty="0" err="1"/>
              <a:t>raecumq</a:t>
            </a:r>
            <a:r>
              <a:rPr lang="en-US" dirty="0"/>
              <a:t> </a:t>
            </a:r>
            <a:r>
              <a:rPr lang="en-US" dirty="0" err="1"/>
              <a:t>uodio</a:t>
            </a:r>
            <a:endParaRPr lang="en-US" dirty="0"/>
          </a:p>
          <a:p>
            <a:pPr lvl="0"/>
            <a:r>
              <a:rPr lang="en-US" dirty="0" err="1"/>
              <a:t>necerat</a:t>
            </a:r>
            <a:r>
              <a:rPr lang="en-US" dirty="0"/>
              <a:t> </a:t>
            </a:r>
            <a:r>
              <a:rPr lang="en-US" dirty="0" err="1"/>
              <a:t>lauta</a:t>
            </a:r>
            <a:r>
              <a:rPr lang="en-US" dirty="0"/>
              <a:t> id </a:t>
            </a:r>
            <a:r>
              <a:rPr lang="en-US" dirty="0" err="1"/>
              <a:t>expelig</a:t>
            </a:r>
            <a:r>
              <a:rPr lang="en-US" dirty="0"/>
              <a:t> </a:t>
            </a:r>
            <a:r>
              <a:rPr lang="en-US" dirty="0" err="1"/>
              <a:t>nimaximil</a:t>
            </a:r>
            <a:r>
              <a:rPr lang="en-US" dirty="0"/>
              <a:t> </a:t>
            </a:r>
            <a:r>
              <a:rPr lang="en-US" dirty="0" err="1"/>
              <a:t>explicius</a:t>
            </a:r>
            <a:r>
              <a:rPr lang="en-US" dirty="0"/>
              <a:t>, que pel in rest, arum dolore </a:t>
            </a:r>
            <a:r>
              <a:rPr lang="en-US" dirty="0" err="1"/>
              <a:t>nonsero</a:t>
            </a:r>
            <a:r>
              <a:rPr lang="en-US" dirty="0"/>
              <a:t>.</a:t>
            </a:r>
            <a:endParaRPr lang="en-CA" dirty="0"/>
          </a:p>
        </p:txBody>
      </p:sp>
      <p:sp>
        <p:nvSpPr>
          <p:cNvPr id="5" name="Footer Placeholder 4">
            <a:extLst>
              <a:ext uri="{FF2B5EF4-FFF2-40B4-BE49-F238E27FC236}">
                <a16:creationId xmlns:a16="http://schemas.microsoft.com/office/drawing/2014/main" id="{AC274784-62BE-431D-B191-F5A848A1DC41}"/>
              </a:ext>
            </a:extLst>
          </p:cNvPr>
          <p:cNvSpPr>
            <a:spLocks noGrp="1"/>
          </p:cNvSpPr>
          <p:nvPr>
            <p:ph type="ftr" sz="quarter" idx="11"/>
          </p:nvPr>
        </p:nvSpPr>
        <p:spPr>
          <a:xfrm>
            <a:off x="517539" y="176096"/>
            <a:ext cx="4140186" cy="153506"/>
          </a:xfrm>
        </p:spPr>
        <p:txBody>
          <a:bodyPr lIns="0" tIns="0" rIns="0" bIns="0"/>
          <a:lstStyle>
            <a:lvl1pPr algn="l">
              <a:defRPr sz="900" b="1" kern="600" cap="all" spc="60" baseline="0">
                <a:solidFill>
                  <a:srgbClr val="999999"/>
                </a:solidFill>
              </a:defRPr>
            </a:lvl1pPr>
          </a:lstStyle>
          <a:p>
            <a:endParaRPr lang="en-CA" dirty="0"/>
          </a:p>
        </p:txBody>
      </p:sp>
      <p:sp>
        <p:nvSpPr>
          <p:cNvPr id="6" name="Slide Number Placeholder 5">
            <a:extLst>
              <a:ext uri="{FF2B5EF4-FFF2-40B4-BE49-F238E27FC236}">
                <a16:creationId xmlns:a16="http://schemas.microsoft.com/office/drawing/2014/main" id="{2AD16A0D-2A0D-4083-A1C6-3A540503E3A5}"/>
              </a:ext>
            </a:extLst>
          </p:cNvPr>
          <p:cNvSpPr>
            <a:spLocks noGrp="1"/>
          </p:cNvSpPr>
          <p:nvPr>
            <p:ph type="sldNum" sz="quarter" idx="12"/>
          </p:nvPr>
        </p:nvSpPr>
        <p:spPr>
          <a:xfrm>
            <a:off x="7534275" y="176097"/>
            <a:ext cx="4136308" cy="153506"/>
          </a:xfrm>
        </p:spPr>
        <p:txBody>
          <a:bodyPr lIns="0" tIns="0" rIns="0" bIns="0"/>
          <a:lstStyle>
            <a:lvl1pPr>
              <a:defRPr sz="900" b="1" kern="600" cap="all" spc="60" baseline="0">
                <a:solidFill>
                  <a:srgbClr val="999999"/>
                </a:solidFill>
              </a:defRPr>
            </a:lvl1pPr>
          </a:lstStyle>
          <a:p>
            <a:r>
              <a:rPr lang="en-CA"/>
              <a:t>PAGE </a:t>
            </a:r>
            <a:fld id="{B4EA9D71-DA63-470F-9D4A-51EBA5EA2FE4}" type="slidenum">
              <a:rPr lang="en-CA" smtClean="0"/>
              <a:pPr/>
              <a:t>‹#›</a:t>
            </a:fld>
            <a:endParaRPr lang="en-CA" dirty="0"/>
          </a:p>
        </p:txBody>
      </p:sp>
      <p:pic>
        <p:nvPicPr>
          <p:cNvPr id="10" name="Graphic 9">
            <a:extLst>
              <a:ext uri="{FF2B5EF4-FFF2-40B4-BE49-F238E27FC236}">
                <a16:creationId xmlns:a16="http://schemas.microsoft.com/office/drawing/2014/main" id="{A1CA5B8F-E902-454D-9116-5D97A0E9D0AF}"/>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Tree>
    <p:extLst>
      <p:ext uri="{BB962C8B-B14F-4D97-AF65-F5344CB8AC3E}">
        <p14:creationId xmlns:p14="http://schemas.microsoft.com/office/powerpoint/2010/main" val="4252849105"/>
      </p:ext>
    </p:extLst>
  </p:cSld>
  <p:clrMapOvr>
    <a:masterClrMapping/>
  </p:clrMapOvr>
  <p:extLst>
    <p:ext uri="{DCECCB84-F9BA-43D5-87BE-67443E8EF086}">
      <p15:sldGuideLst xmlns:p15="http://schemas.microsoft.com/office/powerpoint/2012/main">
        <p15:guide id="1" pos="325" userDrawn="1">
          <p15:clr>
            <a:srgbClr val="FBAE40"/>
          </p15:clr>
        </p15:guide>
        <p15:guide id="2" pos="7355" userDrawn="1">
          <p15:clr>
            <a:srgbClr val="FBAE40"/>
          </p15:clr>
        </p15:guide>
        <p15:guide id="3" orient="horz" pos="564" userDrawn="1">
          <p15:clr>
            <a:srgbClr val="FBAE40"/>
          </p15:clr>
        </p15:guide>
        <p15:guide id="4" orient="horz" pos="1806" userDrawn="1">
          <p15:clr>
            <a:srgbClr val="FBAE40"/>
          </p15:clr>
        </p15:guide>
        <p15:guide id="5" orient="horz" pos="10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White">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CD0A8-56F8-4337-81BE-E182C23F09E5}"/>
              </a:ext>
            </a:extLst>
          </p:cNvPr>
          <p:cNvSpPr>
            <a:spLocks noGrp="1"/>
          </p:cNvSpPr>
          <p:nvPr>
            <p:ph type="title" hasCustomPrompt="1"/>
          </p:nvPr>
        </p:nvSpPr>
        <p:spPr>
          <a:xfrm>
            <a:off x="514350" y="3297235"/>
            <a:ext cx="11151870" cy="3210245"/>
          </a:xfrm>
        </p:spPr>
        <p:txBody>
          <a:bodyPr lIns="0" tIns="0" rIns="0" bIns="0" anchor="t">
            <a:normAutofit/>
          </a:bodyPr>
          <a:lstStyle>
            <a:lvl1pPr>
              <a:defRPr sz="5500" spc="100" baseline="0"/>
            </a:lvl1pPr>
          </a:lstStyle>
          <a:p>
            <a:r>
              <a:rPr lang="en-US" dirty="0"/>
              <a:t>Chapter title goes here.</a:t>
            </a:r>
            <a:endParaRPr lang="en-CA" dirty="0"/>
          </a:p>
        </p:txBody>
      </p:sp>
      <p:sp>
        <p:nvSpPr>
          <p:cNvPr id="3" name="Text Placeholder 2">
            <a:extLst>
              <a:ext uri="{FF2B5EF4-FFF2-40B4-BE49-F238E27FC236}">
                <a16:creationId xmlns:a16="http://schemas.microsoft.com/office/drawing/2014/main" id="{9A2DE81E-7F0A-417D-84A0-140F8CB15C6B}"/>
              </a:ext>
            </a:extLst>
          </p:cNvPr>
          <p:cNvSpPr>
            <a:spLocks noGrp="1"/>
          </p:cNvSpPr>
          <p:nvPr>
            <p:ph type="body" idx="1" hasCustomPrompt="1"/>
          </p:nvPr>
        </p:nvSpPr>
        <p:spPr>
          <a:xfrm>
            <a:off x="514350" y="2736846"/>
            <a:ext cx="11151870" cy="220668"/>
          </a:xfrm>
        </p:spPr>
        <p:txBody>
          <a:bodyPr lIns="0" tIns="0" rIns="0" bIns="0">
            <a:normAutofit/>
          </a:bodyPr>
          <a:lstStyle>
            <a:lvl1pPr marL="0" indent="0">
              <a:buNone/>
              <a:defRPr sz="1000" b="1" cap="all" spc="1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CHAPTER 00</a:t>
            </a:r>
          </a:p>
        </p:txBody>
      </p:sp>
      <p:pic>
        <p:nvPicPr>
          <p:cNvPr id="9" name="Graphic 8">
            <a:extLst>
              <a:ext uri="{FF2B5EF4-FFF2-40B4-BE49-F238E27FC236}">
                <a16:creationId xmlns:a16="http://schemas.microsoft.com/office/drawing/2014/main" id="{AF39ADAE-0C50-49F7-9111-A94CB22998E3}"/>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47880" y="752478"/>
            <a:ext cx="1896240" cy="926626"/>
          </a:xfrm>
          <a:prstGeom prst="rect">
            <a:avLst/>
          </a:prstGeom>
        </p:spPr>
      </p:pic>
      <p:cxnSp>
        <p:nvCxnSpPr>
          <p:cNvPr id="11" name="Straight Connector 10">
            <a:extLst>
              <a:ext uri="{FF2B5EF4-FFF2-40B4-BE49-F238E27FC236}">
                <a16:creationId xmlns:a16="http://schemas.microsoft.com/office/drawing/2014/main" id="{F729EB1B-6B82-4849-A175-88A0C0FBFAD5}"/>
              </a:ext>
            </a:extLst>
          </p:cNvPr>
          <p:cNvCxnSpPr/>
          <p:nvPr userDrawn="1"/>
        </p:nvCxnSpPr>
        <p:spPr>
          <a:xfrm>
            <a:off x="514350" y="2999901"/>
            <a:ext cx="111633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829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Black">
    <p:bg>
      <p:bgPr>
        <a:blipFill dpi="0" rotWithShape="1">
          <a:blip>
            <a:lum/>
            <a:extLst>
              <a:ext uri="{96DAC541-7B7A-43D3-8B79-37D633B846F1}">
                <asvg:svgBlip xmlns:asvg="http://schemas.microsoft.com/office/drawing/2016/SVG/main" r:embed="rId2"/>
              </a:ext>
            </a:extLst>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CD0A8-56F8-4337-81BE-E182C23F09E5}"/>
              </a:ext>
            </a:extLst>
          </p:cNvPr>
          <p:cNvSpPr>
            <a:spLocks noGrp="1"/>
          </p:cNvSpPr>
          <p:nvPr>
            <p:ph type="title" hasCustomPrompt="1"/>
          </p:nvPr>
        </p:nvSpPr>
        <p:spPr>
          <a:xfrm>
            <a:off x="514350" y="3297235"/>
            <a:ext cx="11151870" cy="3210245"/>
          </a:xfrm>
        </p:spPr>
        <p:txBody>
          <a:bodyPr lIns="0" tIns="0" rIns="0" bIns="0" anchor="t">
            <a:normAutofit/>
          </a:bodyPr>
          <a:lstStyle>
            <a:lvl1pPr>
              <a:defRPr sz="5500" spc="100" baseline="0">
                <a:solidFill>
                  <a:schemeClr val="bg1"/>
                </a:solidFill>
              </a:defRPr>
            </a:lvl1pPr>
          </a:lstStyle>
          <a:p>
            <a:r>
              <a:rPr lang="en-US" dirty="0"/>
              <a:t>Chapter title goes here.</a:t>
            </a:r>
            <a:endParaRPr lang="en-CA" dirty="0"/>
          </a:p>
        </p:txBody>
      </p:sp>
      <p:sp>
        <p:nvSpPr>
          <p:cNvPr id="3" name="Text Placeholder 2">
            <a:extLst>
              <a:ext uri="{FF2B5EF4-FFF2-40B4-BE49-F238E27FC236}">
                <a16:creationId xmlns:a16="http://schemas.microsoft.com/office/drawing/2014/main" id="{9A2DE81E-7F0A-417D-84A0-140F8CB15C6B}"/>
              </a:ext>
            </a:extLst>
          </p:cNvPr>
          <p:cNvSpPr>
            <a:spLocks noGrp="1"/>
          </p:cNvSpPr>
          <p:nvPr>
            <p:ph type="body" idx="1" hasCustomPrompt="1"/>
          </p:nvPr>
        </p:nvSpPr>
        <p:spPr>
          <a:xfrm>
            <a:off x="514350" y="2736846"/>
            <a:ext cx="11151870" cy="220668"/>
          </a:xfrm>
        </p:spPr>
        <p:txBody>
          <a:bodyPr lIns="0" tIns="0" rIns="0" bIns="0">
            <a:normAutofit/>
          </a:bodyPr>
          <a:lstStyle>
            <a:lvl1pPr marL="0" indent="0">
              <a:buNone/>
              <a:defRPr sz="1000" b="1" cap="all" spc="100"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CHAPTER 00</a:t>
            </a:r>
          </a:p>
        </p:txBody>
      </p:sp>
      <p:pic>
        <p:nvPicPr>
          <p:cNvPr id="9" name="Graphic 8">
            <a:extLst>
              <a:ext uri="{FF2B5EF4-FFF2-40B4-BE49-F238E27FC236}">
                <a16:creationId xmlns:a16="http://schemas.microsoft.com/office/drawing/2014/main" id="{AF39ADAE-0C50-49F7-9111-A94CB22998E3}"/>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147880" y="752478"/>
            <a:ext cx="1896239" cy="926626"/>
          </a:xfrm>
          <a:prstGeom prst="rect">
            <a:avLst/>
          </a:prstGeom>
        </p:spPr>
      </p:pic>
      <p:cxnSp>
        <p:nvCxnSpPr>
          <p:cNvPr id="11" name="Straight Connector 10">
            <a:extLst>
              <a:ext uri="{FF2B5EF4-FFF2-40B4-BE49-F238E27FC236}">
                <a16:creationId xmlns:a16="http://schemas.microsoft.com/office/drawing/2014/main" id="{F729EB1B-6B82-4849-A175-88A0C0FBFAD5}"/>
              </a:ext>
            </a:extLst>
          </p:cNvPr>
          <p:cNvCxnSpPr/>
          <p:nvPr userDrawn="1"/>
        </p:nvCxnSpPr>
        <p:spPr>
          <a:xfrm>
            <a:off x="514350" y="2999901"/>
            <a:ext cx="111633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7996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629F5A7-ADAF-4DCA-AD2D-60021D1567B8}"/>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8A2DF574-1DCC-444A-8598-FA5637636AAE}"/>
              </a:ext>
            </a:extLst>
          </p:cNvPr>
          <p:cNvSpPr>
            <a:spLocks noGrp="1"/>
          </p:cNvSpPr>
          <p:nvPr>
            <p:ph type="title" hasCustomPrompt="1"/>
          </p:nvPr>
        </p:nvSpPr>
        <p:spPr>
          <a:xfrm>
            <a:off x="515938" y="938512"/>
            <a:ext cx="11160124" cy="778683"/>
          </a:xfrm>
        </p:spPr>
        <p:txBody>
          <a:bodyPr lIns="0" tIns="0" rIns="0" bIns="0" anchor="t">
            <a:normAutofit/>
          </a:bodyPr>
          <a:lstStyle>
            <a:lvl1pPr>
              <a:defRPr sz="5500" spc="100" baseline="0"/>
            </a:lvl1pPr>
          </a:lstStyle>
          <a:p>
            <a:r>
              <a:rPr lang="en-US" dirty="0"/>
              <a:t>Title goes here.</a:t>
            </a:r>
            <a:endParaRPr lang="en-CA" dirty="0"/>
          </a:p>
        </p:txBody>
      </p:sp>
      <p:sp>
        <p:nvSpPr>
          <p:cNvPr id="3" name="Content Placeholder 2">
            <a:extLst>
              <a:ext uri="{FF2B5EF4-FFF2-40B4-BE49-F238E27FC236}">
                <a16:creationId xmlns:a16="http://schemas.microsoft.com/office/drawing/2014/main" id="{A04C14BE-3358-440E-865D-CF2624CE5DE9}"/>
              </a:ext>
            </a:extLst>
          </p:cNvPr>
          <p:cNvSpPr>
            <a:spLocks noGrp="1"/>
          </p:cNvSpPr>
          <p:nvPr>
            <p:ph sz="half" idx="1" hasCustomPrompt="1"/>
          </p:nvPr>
        </p:nvSpPr>
        <p:spPr>
          <a:xfrm>
            <a:off x="519073" y="2111928"/>
            <a:ext cx="5327546" cy="4351338"/>
          </a:xfrm>
        </p:spPr>
        <p:txBody>
          <a:bodyPr lIns="0" tIns="0" rIns="0" bIns="0">
            <a:normAutofit/>
          </a:bodyPr>
          <a:lstStyle>
            <a:lvl1pPr marL="342900" indent="-342900">
              <a:lnSpc>
                <a:spcPct val="100000"/>
              </a:lnSpc>
              <a:spcBef>
                <a:spcPts val="0"/>
              </a:spcBef>
              <a:spcAft>
                <a:spcPts val="2400"/>
              </a:spcAft>
              <a:buFont typeface="+mj-lt"/>
              <a:buAutoNum type="arabicPeriod"/>
              <a:defRPr sz="2100"/>
            </a:lvl1pPr>
            <a:lvl2pPr marL="800100" indent="-342900">
              <a:buFont typeface="+mj-lt"/>
              <a:buAutoNum type="arabicPeriod"/>
              <a:defRPr sz="1800"/>
            </a:lvl2pPr>
            <a:lvl3pPr marL="1257300" indent="-342900">
              <a:buFont typeface="+mj-lt"/>
              <a:buAutoNum type="arabicPeriod"/>
              <a:defRPr sz="1800"/>
            </a:lvl3pPr>
            <a:lvl4pPr marL="1714500" indent="-342900">
              <a:buFont typeface="+mj-lt"/>
              <a:buAutoNum type="arabicPeriod"/>
              <a:defRPr sz="1800"/>
            </a:lvl4pPr>
            <a:lvl5pPr marL="2171700" indent="-342900">
              <a:buFont typeface="+mj-lt"/>
              <a:buAutoNum type="arabicPeriod"/>
              <a:defRPr sz="1800"/>
            </a:lvl5pPr>
          </a:lstStyle>
          <a:p>
            <a:pPr lvl="0"/>
            <a:r>
              <a:rPr lang="en-US" dirty="0"/>
              <a:t>Pos </a:t>
            </a:r>
            <a:r>
              <a:rPr lang="en-US" dirty="0" err="1"/>
              <a:t>maximodipsa</a:t>
            </a:r>
            <a:r>
              <a:rPr lang="en-US" dirty="0"/>
              <a:t> </a:t>
            </a:r>
            <a:r>
              <a:rPr lang="en-US" dirty="0" err="1"/>
              <a:t>volupta</a:t>
            </a:r>
            <a:r>
              <a:rPr lang="en-US" dirty="0"/>
              <a:t> </a:t>
            </a:r>
            <a:r>
              <a:rPr lang="en-US" dirty="0" err="1"/>
              <a:t>nobit</a:t>
            </a:r>
            <a:r>
              <a:rPr lang="en-US" dirty="0"/>
              <a:t> </a:t>
            </a:r>
            <a:r>
              <a:rPr lang="en-US" dirty="0" err="1"/>
              <a:t>aborenes</a:t>
            </a:r>
            <a:r>
              <a:rPr lang="en-US" dirty="0"/>
              <a:t> </a:t>
            </a:r>
            <a:r>
              <a:rPr lang="en-US" dirty="0" err="1"/>
              <a:t>voloren</a:t>
            </a:r>
            <a:r>
              <a:rPr lang="en-US" dirty="0"/>
              <a:t> tempos </a:t>
            </a:r>
            <a:r>
              <a:rPr lang="en-US" dirty="0" err="1"/>
              <a:t>ea</a:t>
            </a:r>
            <a:r>
              <a:rPr lang="en-US" dirty="0"/>
              <a:t> qui.</a:t>
            </a:r>
          </a:p>
          <a:p>
            <a:pPr lvl="0"/>
            <a:r>
              <a:rPr lang="en-US" dirty="0"/>
              <a:t>Bus que </a:t>
            </a:r>
            <a:r>
              <a:rPr lang="en-US" dirty="0" err="1"/>
              <a:t>estiae</a:t>
            </a:r>
            <a:r>
              <a:rPr lang="en-US" dirty="0"/>
              <a:t> </a:t>
            </a:r>
            <a:r>
              <a:rPr lang="en-US" dirty="0" err="1"/>
              <a:t>reium</a:t>
            </a:r>
            <a:r>
              <a:rPr lang="en-US" dirty="0"/>
              <a:t> fugit vid qua </a:t>
            </a:r>
            <a:r>
              <a:rPr lang="en-US" dirty="0" err="1"/>
              <a:t>tio</a:t>
            </a:r>
            <a:r>
              <a:rPr lang="en-US" dirty="0"/>
              <a:t> </a:t>
            </a:r>
            <a:r>
              <a:rPr lang="en-US" dirty="0" err="1"/>
              <a:t>quaspe</a:t>
            </a:r>
            <a:r>
              <a:rPr lang="en-US" dirty="0"/>
              <a:t> </a:t>
            </a:r>
            <a:r>
              <a:rPr lang="en-US" dirty="0" err="1"/>
              <a:t>exeriate</a:t>
            </a:r>
            <a:r>
              <a:rPr lang="en-US" dirty="0"/>
              <a:t> </a:t>
            </a:r>
            <a:r>
              <a:rPr lang="en-US" dirty="0" err="1"/>
              <a:t>dunt</a:t>
            </a:r>
            <a:r>
              <a:rPr lang="en-US" dirty="0"/>
              <a:t> et </a:t>
            </a:r>
            <a:r>
              <a:rPr lang="en-US" dirty="0" err="1"/>
              <a:t>voluptam</a:t>
            </a:r>
            <a:r>
              <a:rPr lang="en-US" dirty="0"/>
              <a:t> </a:t>
            </a:r>
            <a:r>
              <a:rPr lang="en-US" dirty="0" err="1"/>
              <a:t>audae</a:t>
            </a:r>
            <a:r>
              <a:rPr lang="en-US" dirty="0"/>
              <a:t> </a:t>
            </a:r>
            <a:r>
              <a:rPr lang="en-US" dirty="0" err="1"/>
              <a:t>oditati</a:t>
            </a:r>
            <a:r>
              <a:rPr lang="en-US" dirty="0"/>
              <a:t> </a:t>
            </a:r>
            <a:r>
              <a:rPr lang="en-US" dirty="0" err="1"/>
              <a:t>dolesto</a:t>
            </a:r>
            <a:r>
              <a:rPr lang="en-US" dirty="0"/>
              <a:t> </a:t>
            </a:r>
            <a:r>
              <a:rPr lang="en-US" dirty="0" err="1"/>
              <a:t>doluptatur</a:t>
            </a:r>
            <a:r>
              <a:rPr lang="en-US" dirty="0"/>
              <a:t>.</a:t>
            </a:r>
          </a:p>
          <a:p>
            <a:pPr lvl="0"/>
            <a:r>
              <a:rPr lang="en-US" dirty="0"/>
              <a:t>Con </a:t>
            </a:r>
            <a:r>
              <a:rPr lang="en-US" dirty="0" err="1"/>
              <a:t>plabore</a:t>
            </a:r>
            <a:r>
              <a:rPr lang="en-US" dirty="0"/>
              <a:t> </a:t>
            </a:r>
            <a:r>
              <a:rPr lang="en-US" dirty="0" err="1"/>
              <a:t>provit</a:t>
            </a:r>
            <a:r>
              <a:rPr lang="en-US" dirty="0"/>
              <a:t> </a:t>
            </a:r>
            <a:r>
              <a:rPr lang="en-US" dirty="0" err="1"/>
              <a:t>eum</a:t>
            </a:r>
            <a:r>
              <a:rPr lang="en-US" dirty="0"/>
              <a:t> </a:t>
            </a:r>
            <a:r>
              <a:rPr lang="en-US" dirty="0" err="1"/>
              <a:t>faccum</a:t>
            </a:r>
            <a:r>
              <a:rPr lang="en-US" dirty="0"/>
              <a:t>.</a:t>
            </a:r>
            <a:endParaRPr lang="en-CA" dirty="0"/>
          </a:p>
        </p:txBody>
      </p:sp>
      <p:sp>
        <p:nvSpPr>
          <p:cNvPr id="6" name="Footer Placeholder 5">
            <a:extLst>
              <a:ext uri="{FF2B5EF4-FFF2-40B4-BE49-F238E27FC236}">
                <a16:creationId xmlns:a16="http://schemas.microsoft.com/office/drawing/2014/main" id="{CFF61B7D-BB38-4659-AC9D-4E6E6554B7DC}"/>
              </a:ext>
            </a:extLst>
          </p:cNvPr>
          <p:cNvSpPr>
            <a:spLocks noGrp="1"/>
          </p:cNvSpPr>
          <p:nvPr>
            <p:ph type="ftr" sz="quarter" idx="11"/>
          </p:nvPr>
        </p:nvSpPr>
        <p:spPr>
          <a:xfrm>
            <a:off x="515938" y="172244"/>
            <a:ext cx="4114800" cy="154800"/>
          </a:xfrm>
        </p:spPr>
        <p:txBody>
          <a:bodyPr lIns="0" tIns="0" rIns="0" bIns="0"/>
          <a:lstStyle>
            <a:lvl1pPr algn="l">
              <a:defRPr sz="900" b="1" cap="all" spc="60" baseline="0">
                <a:solidFill>
                  <a:srgbClr val="999999"/>
                </a:solidFill>
              </a:defRPr>
            </a:lvl1pPr>
          </a:lstStyle>
          <a:p>
            <a:endParaRPr lang="en-CA" dirty="0"/>
          </a:p>
        </p:txBody>
      </p:sp>
      <p:sp>
        <p:nvSpPr>
          <p:cNvPr id="7" name="Slide Number Placeholder 6">
            <a:extLst>
              <a:ext uri="{FF2B5EF4-FFF2-40B4-BE49-F238E27FC236}">
                <a16:creationId xmlns:a16="http://schemas.microsoft.com/office/drawing/2014/main" id="{D832E324-4F36-4E1F-8E6D-9B7B1E7E341E}"/>
              </a:ext>
            </a:extLst>
          </p:cNvPr>
          <p:cNvSpPr>
            <a:spLocks noGrp="1"/>
          </p:cNvSpPr>
          <p:nvPr>
            <p:ph type="sldNum" sz="quarter" idx="12"/>
          </p:nvPr>
        </p:nvSpPr>
        <p:spPr>
          <a:xfrm>
            <a:off x="7866063" y="172244"/>
            <a:ext cx="3810000" cy="154800"/>
          </a:xfrm>
        </p:spPr>
        <p:txBody>
          <a:bodyPr lIns="0" tIns="0" rIns="0" bIns="0"/>
          <a:lstStyle>
            <a:lvl1pPr algn="r">
              <a:defRPr sz="900" b="1" cap="all" spc="60" baseline="0">
                <a:solidFill>
                  <a:srgbClr val="999999"/>
                </a:solidFill>
              </a:defRPr>
            </a:lvl1pPr>
          </a:lstStyle>
          <a:p>
            <a:r>
              <a:rPr lang="en-CA"/>
              <a:t>PAGE </a:t>
            </a:r>
            <a:fld id="{B4EA9D71-DA63-470F-9D4A-51EBA5EA2FE4}" type="slidenum">
              <a:rPr lang="en-CA" smtClean="0"/>
              <a:pPr/>
              <a:t>‹#›</a:t>
            </a:fld>
            <a:endParaRPr lang="en-CA" dirty="0"/>
          </a:p>
        </p:txBody>
      </p:sp>
      <p:pic>
        <p:nvPicPr>
          <p:cNvPr id="9" name="Graphic 8">
            <a:extLst>
              <a:ext uri="{FF2B5EF4-FFF2-40B4-BE49-F238E27FC236}">
                <a16:creationId xmlns:a16="http://schemas.microsoft.com/office/drawing/2014/main" id="{325CA588-0D36-428A-BEFA-DDEBAA277B43}"/>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
        <p:nvSpPr>
          <p:cNvPr id="10" name="Content Placeholder 2">
            <a:extLst>
              <a:ext uri="{FF2B5EF4-FFF2-40B4-BE49-F238E27FC236}">
                <a16:creationId xmlns:a16="http://schemas.microsoft.com/office/drawing/2014/main" id="{CF2005FE-D3DB-4195-A998-F83EC19A77D5}"/>
              </a:ext>
            </a:extLst>
          </p:cNvPr>
          <p:cNvSpPr>
            <a:spLocks noGrp="1"/>
          </p:cNvSpPr>
          <p:nvPr>
            <p:ph sz="half" idx="13" hasCustomPrompt="1"/>
          </p:nvPr>
        </p:nvSpPr>
        <p:spPr>
          <a:xfrm>
            <a:off x="6348517" y="2111928"/>
            <a:ext cx="5327546" cy="4351338"/>
          </a:xfrm>
        </p:spPr>
        <p:txBody>
          <a:bodyPr lIns="0" tIns="0" rIns="0" bIns="0">
            <a:normAutofit/>
          </a:bodyPr>
          <a:lstStyle>
            <a:lvl1pPr marL="342900" indent="-342900">
              <a:lnSpc>
                <a:spcPct val="100000"/>
              </a:lnSpc>
              <a:spcBef>
                <a:spcPts val="0"/>
              </a:spcBef>
              <a:spcAft>
                <a:spcPts val="2400"/>
              </a:spcAft>
              <a:buFont typeface="+mj-lt"/>
              <a:buAutoNum type="arabicPeriod"/>
              <a:defRPr sz="2100"/>
            </a:lvl1pPr>
            <a:lvl2pPr marL="800100" indent="-342900">
              <a:buFont typeface="+mj-lt"/>
              <a:buAutoNum type="arabicPeriod"/>
              <a:defRPr sz="1800"/>
            </a:lvl2pPr>
            <a:lvl3pPr marL="1257300" indent="-342900">
              <a:buFont typeface="+mj-lt"/>
              <a:buAutoNum type="arabicPeriod"/>
              <a:defRPr sz="1800"/>
            </a:lvl3pPr>
            <a:lvl4pPr marL="1714500" indent="-342900">
              <a:buFont typeface="+mj-lt"/>
              <a:buAutoNum type="arabicPeriod"/>
              <a:defRPr sz="1800"/>
            </a:lvl4pPr>
            <a:lvl5pPr marL="2171700" indent="-342900">
              <a:buFont typeface="+mj-lt"/>
              <a:buAutoNum type="arabicPeriod"/>
              <a:defRPr sz="1800"/>
            </a:lvl5pPr>
          </a:lstStyle>
          <a:p>
            <a:pPr lvl="0"/>
            <a:r>
              <a:rPr lang="en-US" dirty="0"/>
              <a:t>Pos </a:t>
            </a:r>
            <a:r>
              <a:rPr lang="en-US" dirty="0" err="1"/>
              <a:t>maximodipsa</a:t>
            </a:r>
            <a:r>
              <a:rPr lang="en-US" dirty="0"/>
              <a:t> </a:t>
            </a:r>
            <a:r>
              <a:rPr lang="en-US" dirty="0" err="1"/>
              <a:t>volupta</a:t>
            </a:r>
            <a:r>
              <a:rPr lang="en-US" dirty="0"/>
              <a:t> </a:t>
            </a:r>
            <a:r>
              <a:rPr lang="en-US" dirty="0" err="1"/>
              <a:t>nobit</a:t>
            </a:r>
            <a:r>
              <a:rPr lang="en-US" dirty="0"/>
              <a:t> </a:t>
            </a:r>
            <a:r>
              <a:rPr lang="en-US" dirty="0" err="1"/>
              <a:t>aborenes</a:t>
            </a:r>
            <a:r>
              <a:rPr lang="en-US" dirty="0"/>
              <a:t> </a:t>
            </a:r>
            <a:r>
              <a:rPr lang="en-US" dirty="0" err="1"/>
              <a:t>voloren</a:t>
            </a:r>
            <a:r>
              <a:rPr lang="en-US" dirty="0"/>
              <a:t> tempos </a:t>
            </a:r>
            <a:r>
              <a:rPr lang="en-US" dirty="0" err="1"/>
              <a:t>ea</a:t>
            </a:r>
            <a:r>
              <a:rPr lang="en-US" dirty="0"/>
              <a:t> qui.</a:t>
            </a:r>
          </a:p>
          <a:p>
            <a:pPr lvl="0"/>
            <a:r>
              <a:rPr lang="en-US" dirty="0"/>
              <a:t>Bus que </a:t>
            </a:r>
            <a:r>
              <a:rPr lang="en-US" dirty="0" err="1"/>
              <a:t>estiae</a:t>
            </a:r>
            <a:r>
              <a:rPr lang="en-US" dirty="0"/>
              <a:t> </a:t>
            </a:r>
            <a:r>
              <a:rPr lang="en-US" dirty="0" err="1"/>
              <a:t>reium</a:t>
            </a:r>
            <a:r>
              <a:rPr lang="en-US" dirty="0"/>
              <a:t> fugit vid qua </a:t>
            </a:r>
            <a:r>
              <a:rPr lang="en-US" dirty="0" err="1"/>
              <a:t>tio</a:t>
            </a:r>
            <a:r>
              <a:rPr lang="en-US" dirty="0"/>
              <a:t> </a:t>
            </a:r>
            <a:r>
              <a:rPr lang="en-US" dirty="0" err="1"/>
              <a:t>quaspe</a:t>
            </a:r>
            <a:r>
              <a:rPr lang="en-US" dirty="0"/>
              <a:t> </a:t>
            </a:r>
            <a:r>
              <a:rPr lang="en-US" dirty="0" err="1"/>
              <a:t>exeriate</a:t>
            </a:r>
            <a:r>
              <a:rPr lang="en-US" dirty="0"/>
              <a:t> </a:t>
            </a:r>
            <a:r>
              <a:rPr lang="en-US" dirty="0" err="1"/>
              <a:t>dunt</a:t>
            </a:r>
            <a:r>
              <a:rPr lang="en-US" dirty="0"/>
              <a:t> et </a:t>
            </a:r>
            <a:r>
              <a:rPr lang="en-US" dirty="0" err="1"/>
              <a:t>voluptam</a:t>
            </a:r>
            <a:r>
              <a:rPr lang="en-US" dirty="0"/>
              <a:t> </a:t>
            </a:r>
            <a:r>
              <a:rPr lang="en-US" dirty="0" err="1"/>
              <a:t>audae</a:t>
            </a:r>
            <a:r>
              <a:rPr lang="en-US" dirty="0"/>
              <a:t> </a:t>
            </a:r>
            <a:r>
              <a:rPr lang="en-US" dirty="0" err="1"/>
              <a:t>oditati</a:t>
            </a:r>
            <a:r>
              <a:rPr lang="en-US" dirty="0"/>
              <a:t> </a:t>
            </a:r>
            <a:r>
              <a:rPr lang="en-US" dirty="0" err="1"/>
              <a:t>dolesto</a:t>
            </a:r>
            <a:r>
              <a:rPr lang="en-US" dirty="0"/>
              <a:t> </a:t>
            </a:r>
            <a:r>
              <a:rPr lang="en-US" dirty="0" err="1"/>
              <a:t>doluptatur</a:t>
            </a:r>
            <a:r>
              <a:rPr lang="en-US" dirty="0"/>
              <a:t>.</a:t>
            </a:r>
          </a:p>
          <a:p>
            <a:pPr lvl="0"/>
            <a:r>
              <a:rPr lang="en-US" dirty="0"/>
              <a:t>Con </a:t>
            </a:r>
            <a:r>
              <a:rPr lang="en-US" dirty="0" err="1"/>
              <a:t>plabore</a:t>
            </a:r>
            <a:r>
              <a:rPr lang="en-US" dirty="0"/>
              <a:t> </a:t>
            </a:r>
            <a:r>
              <a:rPr lang="en-US" dirty="0" err="1"/>
              <a:t>provit</a:t>
            </a:r>
            <a:r>
              <a:rPr lang="en-US" dirty="0"/>
              <a:t> </a:t>
            </a:r>
            <a:r>
              <a:rPr lang="en-US" dirty="0" err="1"/>
              <a:t>eum</a:t>
            </a:r>
            <a:r>
              <a:rPr lang="en-US" dirty="0"/>
              <a:t> </a:t>
            </a:r>
            <a:r>
              <a:rPr lang="en-US" dirty="0" err="1"/>
              <a:t>faccum</a:t>
            </a:r>
            <a:r>
              <a:rPr lang="en-US" dirty="0"/>
              <a:t>.</a:t>
            </a:r>
            <a:endParaRPr lang="en-CA" dirty="0"/>
          </a:p>
        </p:txBody>
      </p:sp>
    </p:spTree>
    <p:extLst>
      <p:ext uri="{BB962C8B-B14F-4D97-AF65-F5344CB8AC3E}">
        <p14:creationId xmlns:p14="http://schemas.microsoft.com/office/powerpoint/2010/main" val="880081327"/>
      </p:ext>
    </p:extLst>
  </p:cSld>
  <p:clrMapOvr>
    <a:masterClrMapping/>
  </p:clrMapOvr>
  <p:extLst>
    <p:ext uri="{DCECCB84-F9BA-43D5-87BE-67443E8EF086}">
      <p15:sldGuideLst xmlns:p15="http://schemas.microsoft.com/office/powerpoint/2012/main">
        <p15:guide id="1" pos="325" userDrawn="1">
          <p15:clr>
            <a:srgbClr val="FBAE40"/>
          </p15:clr>
        </p15:guide>
        <p15:guide id="2" orient="horz" pos="108" userDrawn="1">
          <p15:clr>
            <a:srgbClr val="FBAE40"/>
          </p15:clr>
        </p15:guide>
        <p15:guide id="3" pos="735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4035B-E416-4F7A-ABC4-99383A36E43B}"/>
              </a:ext>
            </a:extLst>
          </p:cNvPr>
          <p:cNvSpPr>
            <a:spLocks noGrp="1"/>
          </p:cNvSpPr>
          <p:nvPr>
            <p:ph type="title" hasCustomPrompt="1"/>
          </p:nvPr>
        </p:nvSpPr>
        <p:spPr>
          <a:xfrm>
            <a:off x="515938" y="898525"/>
            <a:ext cx="11160124" cy="1565275"/>
          </a:xfrm>
        </p:spPr>
        <p:txBody>
          <a:bodyPr lIns="0" tIns="0" rIns="0" bIns="0" anchor="t">
            <a:normAutofit/>
          </a:bodyPr>
          <a:lstStyle>
            <a:lvl1pPr>
              <a:lnSpc>
                <a:spcPct val="95000"/>
              </a:lnSpc>
              <a:defRPr sz="5500" spc="100" baseline="0"/>
            </a:lvl1pPr>
          </a:lstStyle>
          <a:p>
            <a:r>
              <a:rPr lang="en-US" dirty="0"/>
              <a:t>Title goes here on one or two lines. Keep titles short.</a:t>
            </a:r>
            <a:endParaRPr lang="en-CA" dirty="0"/>
          </a:p>
        </p:txBody>
      </p:sp>
      <p:sp>
        <p:nvSpPr>
          <p:cNvPr id="8" name="Rectangle 7">
            <a:extLst>
              <a:ext uri="{FF2B5EF4-FFF2-40B4-BE49-F238E27FC236}">
                <a16:creationId xmlns:a16="http://schemas.microsoft.com/office/drawing/2014/main" id="{87EBBB44-40A9-4D36-A468-2221E43F113E}"/>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Graphic 8">
            <a:extLst>
              <a:ext uri="{FF2B5EF4-FFF2-40B4-BE49-F238E27FC236}">
                <a16:creationId xmlns:a16="http://schemas.microsoft.com/office/drawing/2014/main" id="{8598DCC8-902B-4AA1-96AF-BC09C87F2AB7}"/>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
        <p:nvSpPr>
          <p:cNvPr id="4" name="Footer Placeholder 3">
            <a:extLst>
              <a:ext uri="{FF2B5EF4-FFF2-40B4-BE49-F238E27FC236}">
                <a16:creationId xmlns:a16="http://schemas.microsoft.com/office/drawing/2014/main" id="{5A8B7BB6-6C12-47CE-BB2B-D236D3DE0FBE}"/>
              </a:ext>
            </a:extLst>
          </p:cNvPr>
          <p:cNvSpPr>
            <a:spLocks noGrp="1"/>
          </p:cNvSpPr>
          <p:nvPr>
            <p:ph type="ftr" sz="quarter" idx="11"/>
          </p:nvPr>
        </p:nvSpPr>
        <p:spPr>
          <a:xfrm>
            <a:off x="515938" y="171450"/>
            <a:ext cx="4114800" cy="154800"/>
          </a:xfrm>
        </p:spPr>
        <p:txBody>
          <a:bodyPr lIns="0" tIns="0" rIns="0" bIns="0"/>
          <a:lstStyle>
            <a:lvl1pPr algn="l">
              <a:defRPr sz="900" b="1" cap="all" spc="60" baseline="0">
                <a:solidFill>
                  <a:srgbClr val="999999"/>
                </a:solidFill>
              </a:defRPr>
            </a:lvl1pPr>
          </a:lstStyle>
          <a:p>
            <a:endParaRPr lang="en-CA" dirty="0"/>
          </a:p>
        </p:txBody>
      </p:sp>
      <p:sp>
        <p:nvSpPr>
          <p:cNvPr id="5" name="Slide Number Placeholder 4">
            <a:extLst>
              <a:ext uri="{FF2B5EF4-FFF2-40B4-BE49-F238E27FC236}">
                <a16:creationId xmlns:a16="http://schemas.microsoft.com/office/drawing/2014/main" id="{32796179-CD8D-4230-8B1C-4B70EDE6BA06}"/>
              </a:ext>
            </a:extLst>
          </p:cNvPr>
          <p:cNvSpPr>
            <a:spLocks noGrp="1"/>
          </p:cNvSpPr>
          <p:nvPr>
            <p:ph type="sldNum" sz="quarter" idx="12"/>
          </p:nvPr>
        </p:nvSpPr>
        <p:spPr>
          <a:xfrm>
            <a:off x="7561262" y="171450"/>
            <a:ext cx="4114800" cy="154800"/>
          </a:xfrm>
        </p:spPr>
        <p:txBody>
          <a:bodyPr lIns="0" tIns="0" rIns="0" bIns="0"/>
          <a:lstStyle>
            <a:lvl1pPr algn="l">
              <a:defRPr sz="900" b="1" cap="all" spc="60" baseline="0">
                <a:solidFill>
                  <a:srgbClr val="999999"/>
                </a:solidFill>
              </a:defRPr>
            </a:lvl1pPr>
          </a:lstStyle>
          <a:p>
            <a:pPr algn="r"/>
            <a:r>
              <a:rPr lang="en-CA"/>
              <a:t>PAGE </a:t>
            </a:r>
            <a:fld id="{B4EA9D71-DA63-470F-9D4A-51EBA5EA2FE4}" type="slidenum">
              <a:rPr lang="en-CA" smtClean="0"/>
              <a:pPr algn="r"/>
              <a:t>‹#›</a:t>
            </a:fld>
            <a:endParaRPr lang="en-CA" dirty="0"/>
          </a:p>
        </p:txBody>
      </p:sp>
    </p:spTree>
    <p:extLst>
      <p:ext uri="{BB962C8B-B14F-4D97-AF65-F5344CB8AC3E}">
        <p14:creationId xmlns:p14="http://schemas.microsoft.com/office/powerpoint/2010/main" val="94927088"/>
      </p:ext>
    </p:extLst>
  </p:cSld>
  <p:clrMapOvr>
    <a:masterClrMapping/>
  </p:clrMapOvr>
  <p:extLst>
    <p:ext uri="{DCECCB84-F9BA-43D5-87BE-67443E8EF086}">
      <p15:sldGuideLst xmlns:p15="http://schemas.microsoft.com/office/powerpoint/2012/main">
        <p15:guide id="1" pos="325" userDrawn="1">
          <p15:clr>
            <a:srgbClr val="FBAE40"/>
          </p15:clr>
        </p15:guide>
        <p15:guide id="2" pos="7355" userDrawn="1">
          <p15:clr>
            <a:srgbClr val="FBAE40"/>
          </p15:clr>
        </p15:guide>
        <p15:guide id="3" orient="horz" pos="10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C26A3A9-FC24-4137-BCA4-1BBC163D5DB1}"/>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 name="Footer Placeholder 2">
            <a:extLst>
              <a:ext uri="{FF2B5EF4-FFF2-40B4-BE49-F238E27FC236}">
                <a16:creationId xmlns:a16="http://schemas.microsoft.com/office/drawing/2014/main" id="{47E16337-04EB-454D-B2FC-B9DE94FDD166}"/>
              </a:ext>
            </a:extLst>
          </p:cNvPr>
          <p:cNvSpPr>
            <a:spLocks noGrp="1"/>
          </p:cNvSpPr>
          <p:nvPr>
            <p:ph type="ftr" sz="quarter" idx="11"/>
          </p:nvPr>
        </p:nvSpPr>
        <p:spPr>
          <a:xfrm>
            <a:off x="515938" y="171450"/>
            <a:ext cx="4114800" cy="154800"/>
          </a:xfrm>
        </p:spPr>
        <p:txBody>
          <a:bodyPr lIns="0" tIns="0" rIns="0" bIns="0"/>
          <a:lstStyle>
            <a:lvl1pPr algn="l">
              <a:defRPr sz="900" b="1" cap="all" spc="60" baseline="0">
                <a:solidFill>
                  <a:srgbClr val="999999"/>
                </a:solidFill>
              </a:defRPr>
            </a:lvl1pPr>
          </a:lstStyle>
          <a:p>
            <a:endParaRPr lang="en-CA" dirty="0"/>
          </a:p>
        </p:txBody>
      </p:sp>
      <p:sp>
        <p:nvSpPr>
          <p:cNvPr id="4" name="Slide Number Placeholder 3">
            <a:extLst>
              <a:ext uri="{FF2B5EF4-FFF2-40B4-BE49-F238E27FC236}">
                <a16:creationId xmlns:a16="http://schemas.microsoft.com/office/drawing/2014/main" id="{3BF49DA6-1684-4891-98EE-BA3BC7F1B672}"/>
              </a:ext>
            </a:extLst>
          </p:cNvPr>
          <p:cNvSpPr>
            <a:spLocks noGrp="1"/>
          </p:cNvSpPr>
          <p:nvPr>
            <p:ph type="sldNum" sz="quarter" idx="12"/>
          </p:nvPr>
        </p:nvSpPr>
        <p:spPr>
          <a:xfrm>
            <a:off x="7561262" y="171450"/>
            <a:ext cx="4114800" cy="154800"/>
          </a:xfrm>
        </p:spPr>
        <p:txBody>
          <a:bodyPr lIns="0" tIns="0" rIns="0" bIns="0"/>
          <a:lstStyle>
            <a:lvl1pPr algn="r">
              <a:defRPr sz="900" b="1" cap="all" spc="60" baseline="0">
                <a:solidFill>
                  <a:srgbClr val="999999"/>
                </a:solidFill>
              </a:defRPr>
            </a:lvl1pPr>
          </a:lstStyle>
          <a:p>
            <a:r>
              <a:rPr lang="en-CA"/>
              <a:t>PAGE </a:t>
            </a:r>
            <a:fld id="{B4EA9D71-DA63-470F-9D4A-51EBA5EA2FE4}" type="slidenum">
              <a:rPr lang="en-CA" smtClean="0"/>
              <a:pPr/>
              <a:t>‹#›</a:t>
            </a:fld>
            <a:endParaRPr lang="en-CA" dirty="0"/>
          </a:p>
        </p:txBody>
      </p:sp>
      <p:pic>
        <p:nvPicPr>
          <p:cNvPr id="6" name="Graphic 5">
            <a:extLst>
              <a:ext uri="{FF2B5EF4-FFF2-40B4-BE49-F238E27FC236}">
                <a16:creationId xmlns:a16="http://schemas.microsoft.com/office/drawing/2014/main" id="{34D95D3B-AACD-4CB7-A3D9-4ABA5F25E75E}"/>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Tree>
    <p:extLst>
      <p:ext uri="{BB962C8B-B14F-4D97-AF65-F5344CB8AC3E}">
        <p14:creationId xmlns:p14="http://schemas.microsoft.com/office/powerpoint/2010/main" val="969225993"/>
      </p:ext>
    </p:extLst>
  </p:cSld>
  <p:clrMapOvr>
    <a:masterClrMapping/>
  </p:clrMapOvr>
  <p:extLst>
    <p:ext uri="{DCECCB84-F9BA-43D5-87BE-67443E8EF086}">
      <p15:sldGuideLst xmlns:p15="http://schemas.microsoft.com/office/powerpoint/2012/main">
        <p15:guide id="1" pos="325" userDrawn="1">
          <p15:clr>
            <a:srgbClr val="FBAE40"/>
          </p15:clr>
        </p15:guide>
        <p15:guide id="2" pos="7355" userDrawn="1">
          <p15:clr>
            <a:srgbClr val="FBAE40"/>
          </p15:clr>
        </p15:guide>
        <p15:guide id="3" orient="horz" pos="1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0B8AA-CA6E-464D-9D8B-798AF550EC98}"/>
              </a:ext>
            </a:extLst>
          </p:cNvPr>
          <p:cNvSpPr>
            <a:spLocks noGrp="1"/>
          </p:cNvSpPr>
          <p:nvPr>
            <p:ph type="title" hasCustomPrompt="1"/>
          </p:nvPr>
        </p:nvSpPr>
        <p:spPr>
          <a:xfrm>
            <a:off x="523558" y="813752"/>
            <a:ext cx="5625782" cy="1639888"/>
          </a:xfrm>
        </p:spPr>
        <p:txBody>
          <a:bodyPr lIns="0" tIns="0" rIns="0" bIns="0" anchor="b">
            <a:noAutofit/>
          </a:bodyPr>
          <a:lstStyle>
            <a:lvl1pPr>
              <a:defRPr sz="5500" spc="100" baseline="0"/>
            </a:lvl1pPr>
          </a:lstStyle>
          <a:p>
            <a:r>
              <a:rPr lang="en-US" dirty="0"/>
              <a:t>Title goes here. </a:t>
            </a:r>
            <a:br>
              <a:rPr lang="en-US" dirty="0"/>
            </a:br>
            <a:r>
              <a:rPr lang="en-US" dirty="0"/>
              <a:t>Keep it short.</a:t>
            </a:r>
            <a:endParaRPr lang="en-CA" dirty="0"/>
          </a:p>
        </p:txBody>
      </p:sp>
      <p:sp>
        <p:nvSpPr>
          <p:cNvPr id="3" name="Picture Placeholder 2">
            <a:extLst>
              <a:ext uri="{FF2B5EF4-FFF2-40B4-BE49-F238E27FC236}">
                <a16:creationId xmlns:a16="http://schemas.microsoft.com/office/drawing/2014/main" id="{BBB80B07-0D7C-41E9-A43D-A62E7CFF5024}"/>
              </a:ext>
            </a:extLst>
          </p:cNvPr>
          <p:cNvSpPr>
            <a:spLocks noGrp="1"/>
          </p:cNvSpPr>
          <p:nvPr>
            <p:ph type="pic" idx="1"/>
          </p:nvPr>
        </p:nvSpPr>
        <p:spPr>
          <a:xfrm>
            <a:off x="6481071" y="1089025"/>
            <a:ext cx="5710929" cy="52482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a:extLst>
              <a:ext uri="{FF2B5EF4-FFF2-40B4-BE49-F238E27FC236}">
                <a16:creationId xmlns:a16="http://schemas.microsoft.com/office/drawing/2014/main" id="{034ED673-1D30-4A29-80D1-3474346A7281}"/>
              </a:ext>
            </a:extLst>
          </p:cNvPr>
          <p:cNvSpPr>
            <a:spLocks noGrp="1"/>
          </p:cNvSpPr>
          <p:nvPr>
            <p:ph type="body" sz="half" idx="2" hasCustomPrompt="1"/>
          </p:nvPr>
        </p:nvSpPr>
        <p:spPr>
          <a:xfrm>
            <a:off x="515937" y="2874962"/>
            <a:ext cx="5389563" cy="3462338"/>
          </a:xfrm>
        </p:spPr>
        <p:txBody>
          <a:bodyPr lIns="0" tIns="0" rIns="0" bIns="0">
            <a:normAutofit/>
          </a:bodyPr>
          <a:lstStyle>
            <a:lvl1pPr marL="0" indent="0">
              <a:lnSpc>
                <a:spcPct val="100000"/>
              </a:lnSpc>
              <a:spcBef>
                <a:spcPts val="0"/>
              </a:spcBef>
              <a:spcAft>
                <a:spcPts val="1600"/>
              </a:spcAft>
              <a:buNone/>
              <a:defRPr sz="21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Apit</a:t>
            </a:r>
            <a:r>
              <a:rPr lang="en-US" dirty="0"/>
              <a:t> et </a:t>
            </a:r>
            <a:r>
              <a:rPr lang="en-US" dirty="0" err="1"/>
              <a:t>aut</a:t>
            </a:r>
            <a:r>
              <a:rPr lang="en-US" dirty="0"/>
              <a:t> </a:t>
            </a:r>
            <a:r>
              <a:rPr lang="en-US" dirty="0" err="1"/>
              <a:t>vitius</a:t>
            </a:r>
            <a:r>
              <a:rPr lang="en-US" dirty="0"/>
              <a:t> invent </a:t>
            </a:r>
            <a:r>
              <a:rPr lang="en-US" dirty="0" err="1"/>
              <a:t>aut</a:t>
            </a:r>
            <a:r>
              <a:rPr lang="en-US" dirty="0"/>
              <a:t> </a:t>
            </a:r>
            <a:r>
              <a:rPr lang="en-US" dirty="0" err="1"/>
              <a:t>quam</a:t>
            </a:r>
            <a:r>
              <a:rPr lang="en-US" dirty="0"/>
              <a:t>, </a:t>
            </a:r>
            <a:r>
              <a:rPr lang="en-US" dirty="0" err="1"/>
              <a:t>quiatio</a:t>
            </a:r>
            <a:r>
              <a:rPr lang="en-US" dirty="0"/>
              <a:t>. At </a:t>
            </a:r>
            <a:r>
              <a:rPr lang="en-US" dirty="0" err="1"/>
              <a:t>evelique</a:t>
            </a:r>
            <a:r>
              <a:rPr lang="en-US" dirty="0"/>
              <a:t> as </a:t>
            </a:r>
            <a:r>
              <a:rPr lang="en-US" dirty="0" err="1"/>
              <a:t>niam</a:t>
            </a:r>
            <a:r>
              <a:rPr lang="en-US" dirty="0"/>
              <a:t> </a:t>
            </a:r>
            <a:r>
              <a:rPr lang="en-US" dirty="0" err="1"/>
              <a:t>fuga</a:t>
            </a:r>
            <a:r>
              <a:rPr lang="en-US" dirty="0"/>
              <a:t>. </a:t>
            </a:r>
            <a:r>
              <a:rPr lang="en-US" dirty="0" err="1"/>
              <a:t>Ariassunt</a:t>
            </a:r>
            <a:r>
              <a:rPr lang="en-US" dirty="0"/>
              <a:t>, </a:t>
            </a:r>
            <a:r>
              <a:rPr lang="en-US" dirty="0" err="1"/>
              <a:t>aut</a:t>
            </a:r>
            <a:r>
              <a:rPr lang="en-US" dirty="0"/>
              <a:t> </a:t>
            </a:r>
            <a:r>
              <a:rPr lang="en-US" dirty="0" err="1"/>
              <a:t>simint</a:t>
            </a:r>
            <a:r>
              <a:rPr lang="en-US" dirty="0"/>
              <a:t> </a:t>
            </a:r>
            <a:r>
              <a:rPr lang="en-US" dirty="0" err="1"/>
              <a:t>ationsequi</a:t>
            </a:r>
            <a:r>
              <a:rPr lang="en-US" dirty="0"/>
              <a:t> </a:t>
            </a:r>
            <a:r>
              <a:rPr lang="en-US" dirty="0" err="1"/>
              <a:t>omnima</a:t>
            </a:r>
            <a:r>
              <a:rPr lang="en-US" dirty="0"/>
              <a:t> </a:t>
            </a:r>
            <a:r>
              <a:rPr lang="en-US" dirty="0" err="1"/>
              <a:t>aut</a:t>
            </a:r>
            <a:r>
              <a:rPr lang="en-US" dirty="0"/>
              <a:t> </a:t>
            </a:r>
            <a:r>
              <a:rPr lang="en-US" dirty="0" err="1"/>
              <a:t>dendips</a:t>
            </a:r>
            <a:r>
              <a:rPr lang="en-US" dirty="0"/>
              <a:t> </a:t>
            </a:r>
            <a:r>
              <a:rPr lang="en-US" dirty="0" err="1"/>
              <a:t>untias</a:t>
            </a:r>
            <a:r>
              <a:rPr lang="en-US" dirty="0"/>
              <a:t> </a:t>
            </a:r>
            <a:r>
              <a:rPr lang="en-US" dirty="0" err="1"/>
              <a:t>autem</a:t>
            </a:r>
            <a:r>
              <a:rPr lang="en-US" dirty="0"/>
              <a:t> </a:t>
            </a:r>
            <a:r>
              <a:rPr lang="en-US" dirty="0" err="1"/>
              <a:t>alitibusae</a:t>
            </a:r>
            <a:r>
              <a:rPr lang="en-US" dirty="0"/>
              <a:t> </a:t>
            </a:r>
            <a:r>
              <a:rPr lang="en-US" dirty="0" err="1"/>
              <a:t>adis</a:t>
            </a:r>
            <a:r>
              <a:rPr lang="en-US" dirty="0"/>
              <a:t> </a:t>
            </a:r>
            <a:r>
              <a:rPr lang="en-US" dirty="0" err="1"/>
              <a:t>aut</a:t>
            </a:r>
            <a:r>
              <a:rPr lang="en-US" dirty="0"/>
              <a:t> </a:t>
            </a:r>
            <a:r>
              <a:rPr lang="en-US" dirty="0" err="1"/>
              <a:t>dolupis</a:t>
            </a:r>
            <a:r>
              <a:rPr lang="en-US" dirty="0"/>
              <a:t> </a:t>
            </a:r>
            <a:r>
              <a:rPr lang="en-US" dirty="0" err="1"/>
              <a:t>exped</a:t>
            </a:r>
            <a:r>
              <a:rPr lang="en-US" dirty="0"/>
              <a:t> </a:t>
            </a:r>
            <a:r>
              <a:rPr lang="en-US" dirty="0" err="1"/>
              <a:t>magnis</a:t>
            </a:r>
            <a:r>
              <a:rPr lang="en-US" dirty="0"/>
              <a:t> </a:t>
            </a:r>
            <a:r>
              <a:rPr lang="en-US" dirty="0" err="1"/>
              <a:t>ius</a:t>
            </a:r>
            <a:r>
              <a:rPr lang="en-US" dirty="0"/>
              <a:t> </a:t>
            </a:r>
            <a:r>
              <a:rPr lang="en-US" dirty="0" err="1"/>
              <a:t>ut</a:t>
            </a:r>
            <a:r>
              <a:rPr lang="en-US" dirty="0"/>
              <a:t> es et, </a:t>
            </a:r>
            <a:r>
              <a:rPr lang="en-US" dirty="0" err="1"/>
              <a:t>utem</a:t>
            </a:r>
            <a:r>
              <a:rPr lang="en-US" dirty="0"/>
              <a:t> </a:t>
            </a:r>
            <a:r>
              <a:rPr lang="en-US" dirty="0" err="1"/>
              <a:t>aut</a:t>
            </a:r>
            <a:r>
              <a:rPr lang="en-US" dirty="0"/>
              <a:t> et </a:t>
            </a:r>
            <a:r>
              <a:rPr lang="en-US" dirty="0" err="1"/>
              <a:t>faccae</a:t>
            </a:r>
            <a:r>
              <a:rPr lang="en-US" dirty="0"/>
              <a:t> cone </a:t>
            </a:r>
            <a:r>
              <a:rPr lang="en-US" dirty="0" err="1"/>
              <a:t>conseque</a:t>
            </a:r>
            <a:r>
              <a:rPr lang="en-US" dirty="0"/>
              <a:t> </a:t>
            </a:r>
            <a:r>
              <a:rPr lang="en-US" dirty="0" err="1"/>
              <a:t>prae</a:t>
            </a:r>
            <a:r>
              <a:rPr lang="en-US" dirty="0"/>
              <a:t> </a:t>
            </a:r>
            <a:r>
              <a:rPr lang="en-US" dirty="0" err="1"/>
              <a:t>venimagnit</a:t>
            </a:r>
            <a:r>
              <a:rPr lang="en-US" dirty="0"/>
              <a:t> por sit, </a:t>
            </a:r>
            <a:r>
              <a:rPr lang="en-US" dirty="0" err="1"/>
              <a:t>venis</a:t>
            </a:r>
            <a:r>
              <a:rPr lang="en-US" dirty="0"/>
              <a:t> es </a:t>
            </a:r>
            <a:r>
              <a:rPr lang="en-US" dirty="0" err="1"/>
              <a:t>raecumq</a:t>
            </a:r>
            <a:r>
              <a:rPr lang="en-US" dirty="0"/>
              <a:t> </a:t>
            </a:r>
            <a:r>
              <a:rPr lang="en-US" dirty="0" err="1"/>
              <a:t>uodionecerat</a:t>
            </a:r>
            <a:r>
              <a:rPr lang="en-US" dirty="0"/>
              <a:t> </a:t>
            </a:r>
            <a:r>
              <a:rPr lang="en-US" dirty="0" err="1"/>
              <a:t>lauta</a:t>
            </a:r>
            <a:r>
              <a:rPr lang="en-US" dirty="0"/>
              <a:t>.</a:t>
            </a:r>
          </a:p>
        </p:txBody>
      </p:sp>
      <p:sp>
        <p:nvSpPr>
          <p:cNvPr id="8" name="Rectangle 7">
            <a:extLst>
              <a:ext uri="{FF2B5EF4-FFF2-40B4-BE49-F238E27FC236}">
                <a16:creationId xmlns:a16="http://schemas.microsoft.com/office/drawing/2014/main" id="{FDAA6152-34AF-4751-983F-26E03A6F9128}"/>
              </a:ext>
            </a:extLst>
          </p:cNvPr>
          <p:cNvSpPr/>
          <p:nvPr userDrawn="1"/>
        </p:nvSpPr>
        <p:spPr>
          <a:xfrm>
            <a:off x="0" y="0"/>
            <a:ext cx="12192000" cy="500332"/>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Graphic 8">
            <a:extLst>
              <a:ext uri="{FF2B5EF4-FFF2-40B4-BE49-F238E27FC236}">
                <a16:creationId xmlns:a16="http://schemas.microsoft.com/office/drawing/2014/main" id="{6B47C330-60CE-40C0-9A9C-38260D339ADF}"/>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b="24676"/>
          <a:stretch/>
        </p:blipFill>
        <p:spPr>
          <a:xfrm>
            <a:off x="5710929" y="108430"/>
            <a:ext cx="770142" cy="283472"/>
          </a:xfrm>
          <a:prstGeom prst="rect">
            <a:avLst/>
          </a:prstGeom>
        </p:spPr>
      </p:pic>
      <p:sp>
        <p:nvSpPr>
          <p:cNvPr id="6" name="Footer Placeholder 5">
            <a:extLst>
              <a:ext uri="{FF2B5EF4-FFF2-40B4-BE49-F238E27FC236}">
                <a16:creationId xmlns:a16="http://schemas.microsoft.com/office/drawing/2014/main" id="{A11255A2-5A50-4979-95C5-7B5AD5C08710}"/>
              </a:ext>
            </a:extLst>
          </p:cNvPr>
          <p:cNvSpPr>
            <a:spLocks noGrp="1"/>
          </p:cNvSpPr>
          <p:nvPr>
            <p:ph type="ftr" sz="quarter" idx="11"/>
          </p:nvPr>
        </p:nvSpPr>
        <p:spPr>
          <a:xfrm>
            <a:off x="515938" y="171450"/>
            <a:ext cx="4114800" cy="154800"/>
          </a:xfrm>
        </p:spPr>
        <p:txBody>
          <a:bodyPr lIns="0" tIns="0" rIns="0" bIns="0"/>
          <a:lstStyle>
            <a:lvl1pPr algn="l">
              <a:defRPr sz="900" b="1" cap="all" spc="60" baseline="0">
                <a:solidFill>
                  <a:srgbClr val="999999"/>
                </a:solidFill>
              </a:defRPr>
            </a:lvl1pPr>
          </a:lstStyle>
          <a:p>
            <a:endParaRPr lang="en-CA" dirty="0"/>
          </a:p>
        </p:txBody>
      </p:sp>
      <p:sp>
        <p:nvSpPr>
          <p:cNvPr id="7" name="Slide Number Placeholder 6">
            <a:extLst>
              <a:ext uri="{FF2B5EF4-FFF2-40B4-BE49-F238E27FC236}">
                <a16:creationId xmlns:a16="http://schemas.microsoft.com/office/drawing/2014/main" id="{DEADE2B8-0FC1-4EC5-9355-51A4538787B7}"/>
              </a:ext>
            </a:extLst>
          </p:cNvPr>
          <p:cNvSpPr>
            <a:spLocks noGrp="1"/>
          </p:cNvSpPr>
          <p:nvPr>
            <p:ph type="sldNum" sz="quarter" idx="12"/>
          </p:nvPr>
        </p:nvSpPr>
        <p:spPr>
          <a:xfrm>
            <a:off x="7561262" y="171450"/>
            <a:ext cx="4114800" cy="154800"/>
          </a:xfrm>
        </p:spPr>
        <p:txBody>
          <a:bodyPr lIns="0" tIns="0" rIns="0" bIns="0"/>
          <a:lstStyle>
            <a:lvl1pPr algn="r">
              <a:defRPr sz="900" b="1" cap="all" spc="60" baseline="0">
                <a:solidFill>
                  <a:srgbClr val="999999"/>
                </a:solidFill>
              </a:defRPr>
            </a:lvl1pPr>
          </a:lstStyle>
          <a:p>
            <a:r>
              <a:rPr lang="en-CA"/>
              <a:t>PAGE </a:t>
            </a:r>
            <a:fld id="{B4EA9D71-DA63-470F-9D4A-51EBA5EA2FE4}" type="slidenum">
              <a:rPr lang="en-CA" smtClean="0"/>
              <a:pPr/>
              <a:t>‹#›</a:t>
            </a:fld>
            <a:endParaRPr lang="en-CA" dirty="0"/>
          </a:p>
        </p:txBody>
      </p:sp>
    </p:spTree>
    <p:extLst>
      <p:ext uri="{BB962C8B-B14F-4D97-AF65-F5344CB8AC3E}">
        <p14:creationId xmlns:p14="http://schemas.microsoft.com/office/powerpoint/2010/main" val="114328313"/>
      </p:ext>
    </p:extLst>
  </p:cSld>
  <p:clrMapOvr>
    <a:masterClrMapping/>
  </p:clrMapOvr>
  <p:extLst>
    <p:ext uri="{DCECCB84-F9BA-43D5-87BE-67443E8EF086}">
      <p15:sldGuideLst xmlns:p15="http://schemas.microsoft.com/office/powerpoint/2012/main">
        <p15:guide id="1" pos="325" userDrawn="1">
          <p15:clr>
            <a:srgbClr val="FBAE40"/>
          </p15:clr>
        </p15:guide>
        <p15:guide id="2" pos="7355" userDrawn="1">
          <p15:clr>
            <a:srgbClr val="FBAE40"/>
          </p15:clr>
        </p15:guide>
        <p15:guide id="3" orient="horz" pos="10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2349C2-5E09-4DAF-876B-F1A583CC49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E9EA9326-49C8-4913-9666-D857C5401F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30E44AE-E68C-4609-9529-ABB59B2A8D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a:extLst>
              <a:ext uri="{FF2B5EF4-FFF2-40B4-BE49-F238E27FC236}">
                <a16:creationId xmlns:a16="http://schemas.microsoft.com/office/drawing/2014/main" id="{788BCE7B-69FB-48E4-BA5B-B6C5019BAD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B799A44B-0494-42BB-9DD5-BB3F09879EC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EA9D71-DA63-470F-9D4A-51EBA5EA2FE4}" type="slidenum">
              <a:rPr lang="en-CA" smtClean="0"/>
              <a:t>‹#›</a:t>
            </a:fld>
            <a:endParaRPr lang="en-CA"/>
          </a:p>
        </p:txBody>
      </p:sp>
    </p:spTree>
    <p:extLst>
      <p:ext uri="{BB962C8B-B14F-4D97-AF65-F5344CB8AC3E}">
        <p14:creationId xmlns:p14="http://schemas.microsoft.com/office/powerpoint/2010/main" val="377393826"/>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61" r:id="rId5"/>
    <p:sldLayoutId id="2147483652" r:id="rId6"/>
    <p:sldLayoutId id="2147483654" r:id="rId7"/>
    <p:sldLayoutId id="2147483655" r:id="rId8"/>
    <p:sldLayoutId id="2147483657" r:id="rId9"/>
    <p:sldLayoutId id="2147483662" r:id="rId10"/>
    <p:sldLayoutId id="2147483663" r:id="rId11"/>
    <p:sldLayoutId id="2147483664"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tomassini@kmlaw.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977B279-3416-4D3A-8D7E-00038C124295}"/>
              </a:ext>
            </a:extLst>
          </p:cNvPr>
          <p:cNvSpPr>
            <a:spLocks noGrp="1"/>
          </p:cNvSpPr>
          <p:nvPr>
            <p:ph type="ctrTitle"/>
          </p:nvPr>
        </p:nvSpPr>
        <p:spPr>
          <a:xfrm>
            <a:off x="425256" y="3111964"/>
            <a:ext cx="7870167" cy="2915069"/>
          </a:xfrm>
        </p:spPr>
        <p:txBody>
          <a:bodyPr/>
          <a:lstStyle/>
          <a:p>
            <a:r>
              <a:rPr lang="en-CA" b="0" i="0" u="none" strike="noStrike" dirty="0">
                <a:solidFill>
                  <a:srgbClr val="212121"/>
                </a:solidFill>
                <a:effectLst/>
                <a:latin typeface="Aptos" panose="020B0004020202020204" pitchFamily="34" charset="0"/>
              </a:rPr>
              <a:t>2026 Ontario Budget:</a:t>
            </a:r>
            <a:br>
              <a:rPr lang="en-CA" b="0" i="0" u="none" strike="noStrike" dirty="0">
                <a:solidFill>
                  <a:srgbClr val="212121"/>
                </a:solidFill>
                <a:effectLst/>
                <a:latin typeface="Aptos" panose="020B0004020202020204" pitchFamily="34" charset="0"/>
              </a:rPr>
            </a:br>
            <a:r>
              <a:rPr lang="en-CA" b="0" i="0" u="none" strike="noStrike" dirty="0">
                <a:solidFill>
                  <a:srgbClr val="212121"/>
                </a:solidFill>
                <a:effectLst/>
                <a:latin typeface="Aptos" panose="020B0004020202020204" pitchFamily="34" charset="0"/>
              </a:rPr>
              <a:t>Insurance Premium Tax Update</a:t>
            </a:r>
            <a:endParaRPr lang="en-CA" dirty="0"/>
          </a:p>
        </p:txBody>
      </p:sp>
      <p:sp>
        <p:nvSpPr>
          <p:cNvPr id="2" name="Date Placeholder 1">
            <a:extLst>
              <a:ext uri="{FF2B5EF4-FFF2-40B4-BE49-F238E27FC236}">
                <a16:creationId xmlns:a16="http://schemas.microsoft.com/office/drawing/2014/main" id="{3696C4B6-1CDF-471E-97D9-3DEF046E9BD5}"/>
              </a:ext>
            </a:extLst>
          </p:cNvPr>
          <p:cNvSpPr>
            <a:spLocks noGrp="1"/>
          </p:cNvSpPr>
          <p:nvPr>
            <p:ph type="dt" sz="half" idx="10"/>
          </p:nvPr>
        </p:nvSpPr>
        <p:spPr/>
        <p:txBody>
          <a:bodyPr/>
          <a:lstStyle/>
          <a:p>
            <a:r>
              <a:rPr lang="en-CA" dirty="0"/>
              <a:t>May 8, 2026</a:t>
            </a:r>
          </a:p>
        </p:txBody>
      </p:sp>
      <p:sp>
        <p:nvSpPr>
          <p:cNvPr id="9" name="Subtitle 6">
            <a:extLst>
              <a:ext uri="{FF2B5EF4-FFF2-40B4-BE49-F238E27FC236}">
                <a16:creationId xmlns:a16="http://schemas.microsoft.com/office/drawing/2014/main" id="{93E3A2CA-84EC-92A1-88D6-6AF59033D26B}"/>
              </a:ext>
            </a:extLst>
          </p:cNvPr>
          <p:cNvSpPr>
            <a:spLocks noGrp="1"/>
          </p:cNvSpPr>
          <p:nvPr>
            <p:ph type="subTitle" idx="1"/>
          </p:nvPr>
        </p:nvSpPr>
        <p:spPr>
          <a:xfrm>
            <a:off x="8822397" y="4413773"/>
            <a:ext cx="2675150" cy="2356255"/>
          </a:xfrm>
        </p:spPr>
        <p:txBody>
          <a:bodyPr/>
          <a:lstStyle/>
          <a:p>
            <a:endParaRPr lang="en-US" sz="1600" dirty="0"/>
          </a:p>
          <a:p>
            <a:r>
              <a:rPr lang="en-US" sz="1600" b="1" dirty="0"/>
              <a:t>Roberto Tomassini</a:t>
            </a:r>
            <a:br>
              <a:rPr lang="en-US" sz="1600" dirty="0"/>
            </a:br>
            <a:r>
              <a:rPr lang="en-US" sz="1600" dirty="0"/>
              <a:t>Partner</a:t>
            </a:r>
            <a:br>
              <a:rPr lang="en-US" sz="1600" dirty="0"/>
            </a:br>
            <a:r>
              <a:rPr lang="en-US" sz="1600" dirty="0"/>
              <a:t>(416) 595-2116</a:t>
            </a:r>
          </a:p>
          <a:p>
            <a:r>
              <a:rPr lang="en-US" sz="1600" dirty="0">
                <a:hlinkClick r:id="rId3"/>
              </a:rPr>
              <a:t>rtomassini@kmlaw.ca</a:t>
            </a:r>
            <a:endParaRPr lang="en-US" sz="1600" dirty="0"/>
          </a:p>
          <a:p>
            <a:endParaRPr lang="en-US" sz="1600" dirty="0"/>
          </a:p>
          <a:p>
            <a:endParaRPr lang="en-US" sz="1600" b="1" dirty="0"/>
          </a:p>
          <a:p>
            <a:endParaRPr lang="en-US" sz="1600" dirty="0"/>
          </a:p>
        </p:txBody>
      </p:sp>
    </p:spTree>
    <p:extLst>
      <p:ext uri="{BB962C8B-B14F-4D97-AF65-F5344CB8AC3E}">
        <p14:creationId xmlns:p14="http://schemas.microsoft.com/office/powerpoint/2010/main" val="3615444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96F3F-65D1-8A3D-DEEF-787AC1A1A1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BAED3E-5B64-6EDD-D54D-C8A61F9C0F01}"/>
              </a:ext>
            </a:extLst>
          </p:cNvPr>
          <p:cNvSpPr>
            <a:spLocks noGrp="1"/>
          </p:cNvSpPr>
          <p:nvPr>
            <p:ph type="title"/>
          </p:nvPr>
        </p:nvSpPr>
        <p:spPr>
          <a:xfrm>
            <a:off x="518677" y="743782"/>
            <a:ext cx="11154645" cy="1602238"/>
          </a:xfrm>
        </p:spPr>
        <p:txBody>
          <a:bodyPr/>
          <a:lstStyle/>
          <a:p>
            <a:r>
              <a:rPr lang="en-CA" dirty="0"/>
              <a:t>Budget Measures Act, Bill 97</a:t>
            </a:r>
          </a:p>
        </p:txBody>
      </p:sp>
      <p:sp>
        <p:nvSpPr>
          <p:cNvPr id="4" name="Slide Number Placeholder 3">
            <a:extLst>
              <a:ext uri="{FF2B5EF4-FFF2-40B4-BE49-F238E27FC236}">
                <a16:creationId xmlns:a16="http://schemas.microsoft.com/office/drawing/2014/main" id="{483751C3-60E2-82A8-6EC5-0DA38CE886C3}"/>
              </a:ext>
            </a:extLst>
          </p:cNvPr>
          <p:cNvSpPr>
            <a:spLocks noGrp="1"/>
          </p:cNvSpPr>
          <p:nvPr>
            <p:ph type="sldNum" sz="quarter" idx="12"/>
          </p:nvPr>
        </p:nvSpPr>
        <p:spPr/>
        <p:txBody>
          <a:bodyPr/>
          <a:lstStyle/>
          <a:p>
            <a:r>
              <a:rPr lang="en-CA"/>
              <a:t>PAGE </a:t>
            </a:r>
            <a:fld id="{B4EA9D71-DA63-470F-9D4A-51EBA5EA2FE4}" type="slidenum">
              <a:rPr lang="en-CA" smtClean="0"/>
              <a:pPr/>
              <a:t>10</a:t>
            </a:fld>
            <a:endParaRPr lang="en-CA" dirty="0"/>
          </a:p>
        </p:txBody>
      </p:sp>
      <p:sp>
        <p:nvSpPr>
          <p:cNvPr id="5" name="Footer Placeholder 4">
            <a:extLst>
              <a:ext uri="{FF2B5EF4-FFF2-40B4-BE49-F238E27FC236}">
                <a16:creationId xmlns:a16="http://schemas.microsoft.com/office/drawing/2014/main" id="{9D7D0028-F0D0-FEB0-9E8F-EBE25597D093}"/>
              </a:ext>
            </a:extLst>
          </p:cNvPr>
          <p:cNvSpPr>
            <a:spLocks noGrp="1"/>
          </p:cNvSpPr>
          <p:nvPr>
            <p:ph type="ftr" sz="quarter" idx="11"/>
          </p:nvPr>
        </p:nvSpPr>
        <p:spPr/>
        <p:txBody>
          <a:bodyPr/>
          <a:lstStyle/>
          <a:p>
            <a:endParaRPr lang="en-CA" dirty="0"/>
          </a:p>
        </p:txBody>
      </p:sp>
      <p:sp>
        <p:nvSpPr>
          <p:cNvPr id="8" name="Content Placeholder 2">
            <a:extLst>
              <a:ext uri="{FF2B5EF4-FFF2-40B4-BE49-F238E27FC236}">
                <a16:creationId xmlns:a16="http://schemas.microsoft.com/office/drawing/2014/main" id="{895CE7DF-53A8-D850-4CAD-402714D9590B}"/>
              </a:ext>
            </a:extLst>
          </p:cNvPr>
          <p:cNvSpPr>
            <a:spLocks noGrp="1"/>
          </p:cNvSpPr>
          <p:nvPr>
            <p:ph idx="1"/>
          </p:nvPr>
        </p:nvSpPr>
        <p:spPr>
          <a:xfrm>
            <a:off x="517539" y="1760705"/>
            <a:ext cx="11157042" cy="4511249"/>
          </a:xfrm>
        </p:spPr>
        <p:txBody>
          <a:bodyPr numCol="1"/>
          <a:lstStyle/>
          <a:p>
            <a:pPr marL="342900" indent="-342900">
              <a:buFont typeface="Arial" panose="020B0604020202020204" pitchFamily="34" charset="0"/>
              <a:buChar char="•"/>
            </a:pPr>
            <a:r>
              <a:rPr lang="en-CA" sz="2800" dirty="0"/>
              <a:t>Based on the Budget Docs, funds will be able to make the election retroactive to April 1, 2026</a:t>
            </a:r>
          </a:p>
          <a:p>
            <a:pPr marL="342900" indent="-342900">
              <a:buFont typeface="Arial" panose="020B0604020202020204" pitchFamily="34" charset="0"/>
              <a:buChar char="•"/>
            </a:pPr>
            <a:r>
              <a:rPr lang="en-CA" sz="2800" dirty="0"/>
              <a:t>No details yet on the form and manner of the election or whether there will be a deadline to elect for a given year</a:t>
            </a:r>
          </a:p>
          <a:p>
            <a:pPr marL="342900" indent="-342900">
              <a:buFont typeface="Arial" panose="020B0604020202020204" pitchFamily="34" charset="0"/>
              <a:buChar char="•"/>
            </a:pPr>
            <a:r>
              <a:rPr lang="en-CA" sz="2800" dirty="0"/>
              <a:t>Amended legislation states the Minister “may” prescribe regulations that limit the type of funded benefit plans that may make the election and the time period that the election may be effective</a:t>
            </a:r>
          </a:p>
          <a:p>
            <a:pPr marL="342900" indent="-342900">
              <a:buFont typeface="Arial" panose="020B0604020202020204" pitchFamily="34" charset="0"/>
              <a:buChar char="•"/>
            </a:pPr>
            <a:r>
              <a:rPr lang="en-CA" sz="2800" dirty="0"/>
              <a:t>The Minister is also expected to prescribe regulations governing the application of tax when a fund transitions from funded to unfunded</a:t>
            </a:r>
          </a:p>
          <a:p>
            <a:endParaRPr lang="en-CA" sz="2600" dirty="0"/>
          </a:p>
        </p:txBody>
      </p:sp>
    </p:spTree>
    <p:extLst>
      <p:ext uri="{BB962C8B-B14F-4D97-AF65-F5344CB8AC3E}">
        <p14:creationId xmlns:p14="http://schemas.microsoft.com/office/powerpoint/2010/main" val="3206543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5F0F62-2E7C-37D4-573E-37EB892E9D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A6E03A-4022-E403-3398-05BF1EEC358A}"/>
              </a:ext>
            </a:extLst>
          </p:cNvPr>
          <p:cNvSpPr>
            <a:spLocks noGrp="1"/>
          </p:cNvSpPr>
          <p:nvPr>
            <p:ph type="title"/>
          </p:nvPr>
        </p:nvSpPr>
        <p:spPr/>
        <p:txBody>
          <a:bodyPr/>
          <a:lstStyle/>
          <a:p>
            <a:r>
              <a:rPr lang="en-US" dirty="0"/>
              <a:t>Interest and penalties</a:t>
            </a:r>
            <a:endParaRPr lang="en-CA" dirty="0"/>
          </a:p>
        </p:txBody>
      </p:sp>
      <p:sp>
        <p:nvSpPr>
          <p:cNvPr id="4" name="Slide Number Placeholder 3">
            <a:extLst>
              <a:ext uri="{FF2B5EF4-FFF2-40B4-BE49-F238E27FC236}">
                <a16:creationId xmlns:a16="http://schemas.microsoft.com/office/drawing/2014/main" id="{07E6EED3-D305-8B6D-B710-7CED9CDADA66}"/>
              </a:ext>
            </a:extLst>
          </p:cNvPr>
          <p:cNvSpPr>
            <a:spLocks noGrp="1"/>
          </p:cNvSpPr>
          <p:nvPr>
            <p:ph type="sldNum" sz="quarter" idx="12"/>
          </p:nvPr>
        </p:nvSpPr>
        <p:spPr/>
        <p:txBody>
          <a:bodyPr/>
          <a:lstStyle/>
          <a:p>
            <a:r>
              <a:rPr lang="en-CA"/>
              <a:t>PAGE </a:t>
            </a:r>
            <a:fld id="{B4EA9D71-DA63-470F-9D4A-51EBA5EA2FE4}" type="slidenum">
              <a:rPr lang="en-CA" smtClean="0"/>
              <a:pPr/>
              <a:t>11</a:t>
            </a:fld>
            <a:endParaRPr lang="en-CA" dirty="0"/>
          </a:p>
        </p:txBody>
      </p:sp>
      <p:sp>
        <p:nvSpPr>
          <p:cNvPr id="5" name="Footer Placeholder 4">
            <a:extLst>
              <a:ext uri="{FF2B5EF4-FFF2-40B4-BE49-F238E27FC236}">
                <a16:creationId xmlns:a16="http://schemas.microsoft.com/office/drawing/2014/main" id="{49EF13EA-EF6B-7772-E890-C9E5C5C6CF87}"/>
              </a:ext>
            </a:extLst>
          </p:cNvPr>
          <p:cNvSpPr>
            <a:spLocks noGrp="1"/>
          </p:cNvSpPr>
          <p:nvPr>
            <p:ph type="ftr" sz="quarter" idx="11"/>
          </p:nvPr>
        </p:nvSpPr>
        <p:spPr/>
        <p:txBody>
          <a:bodyPr/>
          <a:lstStyle/>
          <a:p>
            <a:endParaRPr lang="en-CA" dirty="0"/>
          </a:p>
        </p:txBody>
      </p:sp>
      <p:sp>
        <p:nvSpPr>
          <p:cNvPr id="8" name="Content Placeholder 2">
            <a:extLst>
              <a:ext uri="{FF2B5EF4-FFF2-40B4-BE49-F238E27FC236}">
                <a16:creationId xmlns:a16="http://schemas.microsoft.com/office/drawing/2014/main" id="{75525B55-0A98-D95B-173F-543141883927}"/>
              </a:ext>
            </a:extLst>
          </p:cNvPr>
          <p:cNvSpPr>
            <a:spLocks noGrp="1"/>
          </p:cNvSpPr>
          <p:nvPr>
            <p:ph idx="1"/>
          </p:nvPr>
        </p:nvSpPr>
        <p:spPr>
          <a:xfrm>
            <a:off x="519022" y="2292625"/>
            <a:ext cx="11157042" cy="4203065"/>
          </a:xfrm>
        </p:spPr>
        <p:txBody>
          <a:bodyPr numCol="1"/>
          <a:lstStyle/>
          <a:p>
            <a:pPr marL="342900" indent="-342900">
              <a:buFont typeface="Arial" panose="020B0604020202020204" pitchFamily="34" charset="0"/>
              <a:buChar char="•"/>
            </a:pPr>
            <a:r>
              <a:rPr lang="en-CA" sz="2600" dirty="0"/>
              <a:t>Based on various conversations with Government officials, MEBCO’s understanding is that the Government intends to waive all penalties and (maybe) interest on IPT </a:t>
            </a:r>
            <a:r>
              <a:rPr lang="en-CA" sz="2600" u="sng" dirty="0"/>
              <a:t>audits</a:t>
            </a:r>
            <a:r>
              <a:rPr lang="en-CA" sz="2600" dirty="0"/>
              <a:t> and </a:t>
            </a:r>
            <a:r>
              <a:rPr lang="en-CA" sz="2600" u="sng" dirty="0"/>
              <a:t>VDs</a:t>
            </a:r>
          </a:p>
          <a:p>
            <a:pPr marL="342900" indent="-342900">
              <a:buFont typeface="Arial" panose="020B0604020202020204" pitchFamily="34" charset="0"/>
              <a:buChar char="•"/>
            </a:pPr>
            <a:r>
              <a:rPr lang="en-CA" sz="2600" dirty="0"/>
              <a:t>However, MEBCO is not aware of a written policy statement to this effect</a:t>
            </a:r>
          </a:p>
          <a:p>
            <a:pPr marL="342900" indent="-342900">
              <a:buFont typeface="Arial" panose="020B0604020202020204" pitchFamily="34" charset="0"/>
              <a:buChar char="•"/>
            </a:pPr>
            <a:r>
              <a:rPr lang="en-CA" sz="2600" dirty="0"/>
              <a:t>We are aware of interest relief being provided in a number of VDs</a:t>
            </a:r>
            <a:br>
              <a:rPr lang="en-CA" sz="2600" dirty="0"/>
            </a:br>
            <a:endParaRPr lang="en-CA" sz="2600" dirty="0"/>
          </a:p>
          <a:p>
            <a:r>
              <a:rPr lang="en-CA" sz="2600" i="1" dirty="0"/>
              <a:t>If your ELHT is being hit with interest or penalties in a recent audit or VD review, consider reaching out to your legal counsel for support</a:t>
            </a:r>
            <a:endParaRPr lang="en-CA" sz="2800" i="1" dirty="0"/>
          </a:p>
          <a:p>
            <a:pPr marL="342900" indent="-342900">
              <a:buFont typeface="Arial" panose="020B0604020202020204" pitchFamily="34" charset="0"/>
              <a:buChar char="•"/>
            </a:pPr>
            <a:endParaRPr lang="en-CA" dirty="0"/>
          </a:p>
          <a:p>
            <a:pPr marL="342900" indent="-342900">
              <a:buFont typeface="Arial" panose="020B0604020202020204" pitchFamily="34" charset="0"/>
              <a:buChar char="•"/>
            </a:pPr>
            <a:endParaRPr lang="en-CA" dirty="0"/>
          </a:p>
        </p:txBody>
      </p:sp>
    </p:spTree>
    <p:extLst>
      <p:ext uri="{BB962C8B-B14F-4D97-AF65-F5344CB8AC3E}">
        <p14:creationId xmlns:p14="http://schemas.microsoft.com/office/powerpoint/2010/main" val="2600679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BCF3E-1B99-51C0-4EF0-A7EF3A4BD6E7}"/>
              </a:ext>
            </a:extLst>
          </p:cNvPr>
          <p:cNvSpPr>
            <a:spLocks noGrp="1"/>
          </p:cNvSpPr>
          <p:nvPr>
            <p:ph type="title"/>
          </p:nvPr>
        </p:nvSpPr>
        <p:spPr>
          <a:xfrm>
            <a:off x="515938" y="776598"/>
            <a:ext cx="11154645" cy="1602238"/>
          </a:xfrm>
          <a:noFill/>
        </p:spPr>
        <p:txBody>
          <a:bodyPr/>
          <a:lstStyle/>
          <a:p>
            <a:r>
              <a:rPr lang="en-US" dirty="0"/>
              <a:t>Rules in other jurisdictions</a:t>
            </a:r>
          </a:p>
        </p:txBody>
      </p:sp>
      <p:sp>
        <p:nvSpPr>
          <p:cNvPr id="4" name="Footer Placeholder 3">
            <a:extLst>
              <a:ext uri="{FF2B5EF4-FFF2-40B4-BE49-F238E27FC236}">
                <a16:creationId xmlns:a16="http://schemas.microsoft.com/office/drawing/2014/main" id="{F6D8845C-2C55-5B39-539F-A01B7A8F00EB}"/>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77E97460-26D6-E491-9749-3A412B04CD16}"/>
              </a:ext>
            </a:extLst>
          </p:cNvPr>
          <p:cNvSpPr>
            <a:spLocks noGrp="1"/>
          </p:cNvSpPr>
          <p:nvPr>
            <p:ph type="sldNum" sz="quarter" idx="12"/>
          </p:nvPr>
        </p:nvSpPr>
        <p:spPr/>
        <p:txBody>
          <a:bodyPr/>
          <a:lstStyle/>
          <a:p>
            <a:r>
              <a:rPr lang="en-CA"/>
              <a:t>PAGE </a:t>
            </a:r>
            <a:fld id="{B4EA9D71-DA63-470F-9D4A-51EBA5EA2FE4}" type="slidenum">
              <a:rPr lang="en-CA" smtClean="0"/>
              <a:pPr/>
              <a:t>12</a:t>
            </a:fld>
            <a:endParaRPr lang="en-CA" dirty="0"/>
          </a:p>
        </p:txBody>
      </p:sp>
      <p:pic>
        <p:nvPicPr>
          <p:cNvPr id="7" name="Picture 6" descr="A map of canada with different colored areas&#10;&#10;AI-generated content may be incorrect.">
            <a:extLst>
              <a:ext uri="{FF2B5EF4-FFF2-40B4-BE49-F238E27FC236}">
                <a16:creationId xmlns:a16="http://schemas.microsoft.com/office/drawing/2014/main" id="{953EED9B-C767-DB18-8B75-923A7F6578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69309" y="1577718"/>
            <a:ext cx="6722076" cy="5329272"/>
          </a:xfrm>
          <a:prstGeom prst="rect">
            <a:avLst/>
          </a:prstGeom>
        </p:spPr>
      </p:pic>
      <p:pic>
        <p:nvPicPr>
          <p:cNvPr id="11" name="Picture 10" descr="A list of tax forms&#10;&#10;AI-generated content may be incorrect.">
            <a:extLst>
              <a:ext uri="{FF2B5EF4-FFF2-40B4-BE49-F238E27FC236}">
                <a16:creationId xmlns:a16="http://schemas.microsoft.com/office/drawing/2014/main" id="{EA08702C-6F98-B7DD-AEE4-C6D4C118218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17951" y="1590138"/>
            <a:ext cx="2133600" cy="4864100"/>
          </a:xfrm>
          <a:prstGeom prst="rect">
            <a:avLst/>
          </a:prstGeom>
        </p:spPr>
      </p:pic>
      <p:sp>
        <p:nvSpPr>
          <p:cNvPr id="13" name="Rectangle 12">
            <a:extLst>
              <a:ext uri="{FF2B5EF4-FFF2-40B4-BE49-F238E27FC236}">
                <a16:creationId xmlns:a16="http://schemas.microsoft.com/office/drawing/2014/main" id="{95FBE7D4-AD4D-AF28-D427-A1E131DD753A}"/>
              </a:ext>
            </a:extLst>
          </p:cNvPr>
          <p:cNvSpPr/>
          <p:nvPr/>
        </p:nvSpPr>
        <p:spPr>
          <a:xfrm>
            <a:off x="6820930" y="1828800"/>
            <a:ext cx="1013254" cy="253313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4019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EB0A2-79E9-32C5-CC8F-D1E5F186C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511F7-01D8-7920-45CD-4DD6B8BD034E}"/>
              </a:ext>
            </a:extLst>
          </p:cNvPr>
          <p:cNvSpPr>
            <a:spLocks noGrp="1"/>
          </p:cNvSpPr>
          <p:nvPr>
            <p:ph type="title"/>
          </p:nvPr>
        </p:nvSpPr>
        <p:spPr/>
        <p:txBody>
          <a:bodyPr/>
          <a:lstStyle/>
          <a:p>
            <a:r>
              <a:rPr lang="en-CA" dirty="0"/>
              <a:t>Questions?</a:t>
            </a:r>
          </a:p>
        </p:txBody>
      </p:sp>
      <p:sp>
        <p:nvSpPr>
          <p:cNvPr id="4" name="Slide Number Placeholder 3">
            <a:extLst>
              <a:ext uri="{FF2B5EF4-FFF2-40B4-BE49-F238E27FC236}">
                <a16:creationId xmlns:a16="http://schemas.microsoft.com/office/drawing/2014/main" id="{F07D6510-F9DA-4CAE-B11A-786D4C728E7A}"/>
              </a:ext>
            </a:extLst>
          </p:cNvPr>
          <p:cNvSpPr>
            <a:spLocks noGrp="1"/>
          </p:cNvSpPr>
          <p:nvPr>
            <p:ph type="sldNum" sz="quarter" idx="12"/>
          </p:nvPr>
        </p:nvSpPr>
        <p:spPr/>
        <p:txBody>
          <a:bodyPr/>
          <a:lstStyle/>
          <a:p>
            <a:r>
              <a:rPr lang="en-CA"/>
              <a:t>PAGE </a:t>
            </a:r>
            <a:fld id="{B4EA9D71-DA63-470F-9D4A-51EBA5EA2FE4}" type="slidenum">
              <a:rPr lang="en-CA" smtClean="0"/>
              <a:pPr/>
              <a:t>13</a:t>
            </a:fld>
            <a:endParaRPr lang="en-CA" dirty="0"/>
          </a:p>
        </p:txBody>
      </p:sp>
      <p:sp>
        <p:nvSpPr>
          <p:cNvPr id="5" name="Footer Placeholder 4">
            <a:extLst>
              <a:ext uri="{FF2B5EF4-FFF2-40B4-BE49-F238E27FC236}">
                <a16:creationId xmlns:a16="http://schemas.microsoft.com/office/drawing/2014/main" id="{616E9196-E76C-C4EC-2329-F9387DF6FFAE}"/>
              </a:ext>
            </a:extLst>
          </p:cNvPr>
          <p:cNvSpPr>
            <a:spLocks noGrp="1"/>
          </p:cNvSpPr>
          <p:nvPr>
            <p:ph type="ftr" sz="quarter" idx="11"/>
          </p:nvPr>
        </p:nvSpPr>
        <p:spPr/>
        <p:txBody>
          <a:bodyPr/>
          <a:lstStyle/>
          <a:p>
            <a:endParaRPr lang="en-CA" dirty="0"/>
          </a:p>
        </p:txBody>
      </p:sp>
    </p:spTree>
    <p:extLst>
      <p:ext uri="{BB962C8B-B14F-4D97-AF65-F5344CB8AC3E}">
        <p14:creationId xmlns:p14="http://schemas.microsoft.com/office/powerpoint/2010/main" val="9019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34A26C-D177-E3B8-CD2E-74E0F9F05BCF}"/>
              </a:ext>
            </a:extLst>
          </p:cNvPr>
          <p:cNvSpPr/>
          <p:nvPr/>
        </p:nvSpPr>
        <p:spPr>
          <a:xfrm>
            <a:off x="8726557" y="2395330"/>
            <a:ext cx="1421295" cy="49695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ysClr val="windowText" lastClr="000000"/>
              </a:solidFill>
            </a:endParaRPr>
          </a:p>
        </p:txBody>
      </p:sp>
    </p:spTree>
    <p:extLst>
      <p:ext uri="{BB962C8B-B14F-4D97-AF65-F5344CB8AC3E}">
        <p14:creationId xmlns:p14="http://schemas.microsoft.com/office/powerpoint/2010/main" val="378024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F0E0D-E579-C3A4-8A30-DE71615FE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2CF94-EC47-B029-CE40-DCFB4CB32B9E}"/>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D58C976-EDFD-7DC9-7B48-D79C3455CDC2}"/>
              </a:ext>
            </a:extLst>
          </p:cNvPr>
          <p:cNvSpPr>
            <a:spLocks noGrp="1"/>
          </p:cNvSpPr>
          <p:nvPr>
            <p:ph idx="1"/>
          </p:nvPr>
        </p:nvSpPr>
        <p:spPr>
          <a:xfrm>
            <a:off x="519022" y="2275114"/>
            <a:ext cx="11157042" cy="4220578"/>
          </a:xfrm>
        </p:spPr>
        <p:txBody>
          <a:bodyPr numCol="1"/>
          <a:lstStyle/>
          <a:p>
            <a:pPr marL="342900" indent="-342900">
              <a:buFont typeface="Arial" panose="020B0604020202020204" pitchFamily="34" charset="0"/>
              <a:buChar char="•"/>
            </a:pPr>
            <a:r>
              <a:rPr lang="en-US" altLang="en-US" sz="2800" dirty="0"/>
              <a:t>Reasons for current focus on IPT</a:t>
            </a:r>
          </a:p>
          <a:p>
            <a:pPr marL="342900" indent="-342900">
              <a:buFont typeface="Arial" panose="020B0604020202020204" pitchFamily="34" charset="0"/>
              <a:buChar char="•"/>
            </a:pPr>
            <a:r>
              <a:rPr lang="en-US" altLang="en-US" sz="2800" dirty="0"/>
              <a:t>What is IPT?</a:t>
            </a:r>
          </a:p>
          <a:p>
            <a:pPr marL="342900" indent="-342900">
              <a:buFont typeface="Arial" panose="020B0604020202020204" pitchFamily="34" charset="0"/>
              <a:buChar char="•"/>
            </a:pPr>
            <a:r>
              <a:rPr lang="en-US" altLang="en-US" sz="2800" dirty="0"/>
              <a:t>Lobbying efforts</a:t>
            </a:r>
          </a:p>
          <a:p>
            <a:pPr marL="342900" indent="-342900">
              <a:buFont typeface="Arial" panose="020B0604020202020204" pitchFamily="34" charset="0"/>
              <a:buChar char="•"/>
            </a:pPr>
            <a:r>
              <a:rPr lang="en-US" altLang="en-US" sz="2800" dirty="0"/>
              <a:t>Changes proposed in Ontario Budget 2026</a:t>
            </a:r>
          </a:p>
        </p:txBody>
      </p:sp>
      <p:sp>
        <p:nvSpPr>
          <p:cNvPr id="4" name="Footer Placeholder 3">
            <a:extLst>
              <a:ext uri="{FF2B5EF4-FFF2-40B4-BE49-F238E27FC236}">
                <a16:creationId xmlns:a16="http://schemas.microsoft.com/office/drawing/2014/main" id="{DEAC8CAD-0C4E-EE0A-4638-3A5EFE132A22}"/>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A1F9A87D-FDEA-C213-030A-FF31D69C2647}"/>
              </a:ext>
            </a:extLst>
          </p:cNvPr>
          <p:cNvSpPr>
            <a:spLocks noGrp="1"/>
          </p:cNvSpPr>
          <p:nvPr>
            <p:ph type="sldNum" sz="quarter" idx="12"/>
          </p:nvPr>
        </p:nvSpPr>
        <p:spPr/>
        <p:txBody>
          <a:bodyPr/>
          <a:lstStyle/>
          <a:p>
            <a:r>
              <a:rPr lang="en-CA"/>
              <a:t>PAGE </a:t>
            </a:r>
            <a:fld id="{B4EA9D71-DA63-470F-9D4A-51EBA5EA2FE4}" type="slidenum">
              <a:rPr lang="en-CA" smtClean="0"/>
              <a:pPr/>
              <a:t>2</a:t>
            </a:fld>
            <a:endParaRPr lang="en-CA" dirty="0"/>
          </a:p>
        </p:txBody>
      </p:sp>
    </p:spTree>
    <p:extLst>
      <p:ext uri="{BB962C8B-B14F-4D97-AF65-F5344CB8AC3E}">
        <p14:creationId xmlns:p14="http://schemas.microsoft.com/office/powerpoint/2010/main" val="892036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84AD6-8709-892E-EA12-111A2532C16F}"/>
              </a:ext>
            </a:extLst>
          </p:cNvPr>
          <p:cNvSpPr>
            <a:spLocks noGrp="1"/>
          </p:cNvSpPr>
          <p:nvPr>
            <p:ph type="title"/>
          </p:nvPr>
        </p:nvSpPr>
        <p:spPr/>
        <p:txBody>
          <a:bodyPr/>
          <a:lstStyle/>
          <a:p>
            <a:r>
              <a:rPr lang="en-US" dirty="0"/>
              <a:t>Why are we talking about IPT?</a:t>
            </a:r>
          </a:p>
        </p:txBody>
      </p:sp>
      <p:sp>
        <p:nvSpPr>
          <p:cNvPr id="3" name="Content Placeholder 2">
            <a:extLst>
              <a:ext uri="{FF2B5EF4-FFF2-40B4-BE49-F238E27FC236}">
                <a16:creationId xmlns:a16="http://schemas.microsoft.com/office/drawing/2014/main" id="{312C6C4D-14AB-18D2-AE03-61805360E5E8}"/>
              </a:ext>
            </a:extLst>
          </p:cNvPr>
          <p:cNvSpPr>
            <a:spLocks noGrp="1"/>
          </p:cNvSpPr>
          <p:nvPr>
            <p:ph idx="1"/>
          </p:nvPr>
        </p:nvSpPr>
        <p:spPr>
          <a:xfrm>
            <a:off x="515938" y="2079171"/>
            <a:ext cx="11157042" cy="4031509"/>
          </a:xfrm>
        </p:spPr>
        <p:txBody>
          <a:bodyPr numCol="1"/>
          <a:lstStyle/>
          <a:p>
            <a:pPr marL="342900" indent="-342900">
              <a:buFont typeface="Arial" panose="020B0604020202020204" pitchFamily="34" charset="0"/>
              <a:buChar char="•"/>
            </a:pPr>
            <a:r>
              <a:rPr lang="en-US" altLang="en-US" sz="2800" dirty="0"/>
              <a:t>Current focus on IPT in Ontario originally arose from Ministry of Finance (“MOF”) audits</a:t>
            </a:r>
          </a:p>
          <a:p>
            <a:pPr marL="342900" indent="-342900">
              <a:buFont typeface="Arial" panose="020B0604020202020204" pitchFamily="34" charset="0"/>
              <a:buChar char="•"/>
            </a:pPr>
            <a:r>
              <a:rPr lang="en-US" altLang="en-US" sz="2800" dirty="0"/>
              <a:t>All Ontario ELHTs have been potential targets</a:t>
            </a:r>
          </a:p>
          <a:p>
            <a:pPr marL="342900" indent="-342900">
              <a:buFont typeface="Arial" panose="020B0604020202020204" pitchFamily="34" charset="0"/>
              <a:buChar char="•"/>
            </a:pPr>
            <a:r>
              <a:rPr lang="en-US" altLang="en-US" sz="2800" dirty="0"/>
              <a:t>IPT regime had many compliance hurdles, incl.:</a:t>
            </a:r>
          </a:p>
          <a:p>
            <a:pPr marL="1028700" lvl="1" indent="-342900"/>
            <a:r>
              <a:rPr lang="en-US" altLang="en-US" dirty="0"/>
              <a:t>Unclear legislation</a:t>
            </a:r>
          </a:p>
          <a:p>
            <a:pPr marL="1028700" lvl="1" indent="-342900"/>
            <a:r>
              <a:rPr lang="en-US" altLang="en-US" dirty="0"/>
              <a:t>Inconsistent audit activity</a:t>
            </a:r>
          </a:p>
          <a:p>
            <a:pPr marL="1028700" lvl="1" indent="-342900"/>
            <a:r>
              <a:rPr lang="en-US" altLang="en-US" dirty="0"/>
              <a:t>Inability to coordinate with insurers (compare to RST regime)</a:t>
            </a:r>
          </a:p>
        </p:txBody>
      </p:sp>
      <p:sp>
        <p:nvSpPr>
          <p:cNvPr id="4" name="Footer Placeholder 3">
            <a:extLst>
              <a:ext uri="{FF2B5EF4-FFF2-40B4-BE49-F238E27FC236}">
                <a16:creationId xmlns:a16="http://schemas.microsoft.com/office/drawing/2014/main" id="{D19997C3-13A9-487C-96A3-2C420EFEDA32}"/>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6642DE2F-C873-56E5-EDB0-EBE7BD77AF1A}"/>
              </a:ext>
            </a:extLst>
          </p:cNvPr>
          <p:cNvSpPr>
            <a:spLocks noGrp="1"/>
          </p:cNvSpPr>
          <p:nvPr>
            <p:ph type="sldNum" sz="quarter" idx="12"/>
          </p:nvPr>
        </p:nvSpPr>
        <p:spPr/>
        <p:txBody>
          <a:bodyPr/>
          <a:lstStyle/>
          <a:p>
            <a:r>
              <a:rPr lang="en-CA"/>
              <a:t>PAGE </a:t>
            </a:r>
            <a:fld id="{B4EA9D71-DA63-470F-9D4A-51EBA5EA2FE4}" type="slidenum">
              <a:rPr lang="en-CA" smtClean="0"/>
              <a:pPr/>
              <a:t>3</a:t>
            </a:fld>
            <a:endParaRPr lang="en-CA" dirty="0"/>
          </a:p>
        </p:txBody>
      </p:sp>
    </p:spTree>
    <p:extLst>
      <p:ext uri="{BB962C8B-B14F-4D97-AF65-F5344CB8AC3E}">
        <p14:creationId xmlns:p14="http://schemas.microsoft.com/office/powerpoint/2010/main" val="2308255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990B97-E6A7-BB01-4560-7AB5F3E71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F1D607-D070-CCBA-C37E-A181D6E1C856}"/>
              </a:ext>
            </a:extLst>
          </p:cNvPr>
          <p:cNvSpPr>
            <a:spLocks noGrp="1"/>
          </p:cNvSpPr>
          <p:nvPr>
            <p:ph type="title"/>
          </p:nvPr>
        </p:nvSpPr>
        <p:spPr/>
        <p:txBody>
          <a:bodyPr/>
          <a:lstStyle/>
          <a:p>
            <a:r>
              <a:rPr lang="en-US" dirty="0"/>
              <a:t>Current focus </a:t>
            </a:r>
            <a:r>
              <a:rPr lang="en-US" sz="4000" dirty="0"/>
              <a:t>(continued)</a:t>
            </a:r>
            <a:endParaRPr lang="en-US" dirty="0"/>
          </a:p>
        </p:txBody>
      </p:sp>
      <p:sp>
        <p:nvSpPr>
          <p:cNvPr id="3" name="Content Placeholder 2">
            <a:extLst>
              <a:ext uri="{FF2B5EF4-FFF2-40B4-BE49-F238E27FC236}">
                <a16:creationId xmlns:a16="http://schemas.microsoft.com/office/drawing/2014/main" id="{DB15A883-D345-1033-A73E-0F31790D0B69}"/>
              </a:ext>
            </a:extLst>
          </p:cNvPr>
          <p:cNvSpPr>
            <a:spLocks noGrp="1"/>
          </p:cNvSpPr>
          <p:nvPr>
            <p:ph idx="1"/>
          </p:nvPr>
        </p:nvSpPr>
        <p:spPr>
          <a:xfrm>
            <a:off x="515938" y="2351314"/>
            <a:ext cx="11157042" cy="3759366"/>
          </a:xfrm>
        </p:spPr>
        <p:txBody>
          <a:bodyPr numCol="1"/>
          <a:lstStyle/>
          <a:p>
            <a:pPr marL="342900" indent="-342900">
              <a:buFont typeface="Arial" panose="020B0604020202020204" pitchFamily="34" charset="0"/>
              <a:buChar char="•"/>
            </a:pPr>
            <a:r>
              <a:rPr lang="en-US" altLang="en-US" sz="2800" dirty="0"/>
              <a:t>Once MOF’s intention to target all ELHTs for audit, many ELHTs with compliance concerns filed “voluntary disclosures” (“VDs”)</a:t>
            </a:r>
          </a:p>
          <a:p>
            <a:pPr marL="342900" indent="-342900">
              <a:buFont typeface="Arial" panose="020B0604020202020204" pitchFamily="34" charset="0"/>
              <a:buChar char="•"/>
            </a:pPr>
            <a:r>
              <a:rPr lang="en-US" altLang="en-US" sz="2800" dirty="0"/>
              <a:t>VD are a method for self-disclosing non-compliance</a:t>
            </a:r>
          </a:p>
          <a:p>
            <a:pPr marL="342900" indent="-342900">
              <a:buFont typeface="Arial" panose="020B0604020202020204" pitchFamily="34" charset="0"/>
              <a:buChar char="•"/>
            </a:pPr>
            <a:r>
              <a:rPr lang="en-US" altLang="en-US" sz="2800" dirty="0"/>
              <a:t>Under Ontario’s VD policy, penalty relief is generally provided when a VD is accepted, but not interest</a:t>
            </a:r>
            <a:endParaRPr lang="en-US" altLang="en-US" dirty="0"/>
          </a:p>
        </p:txBody>
      </p:sp>
      <p:sp>
        <p:nvSpPr>
          <p:cNvPr id="4" name="Footer Placeholder 3">
            <a:extLst>
              <a:ext uri="{FF2B5EF4-FFF2-40B4-BE49-F238E27FC236}">
                <a16:creationId xmlns:a16="http://schemas.microsoft.com/office/drawing/2014/main" id="{E6F408CA-918D-4038-0B36-419FA9DD42F9}"/>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id="{11F27380-47BB-E884-3A7A-9812CD6AB270}"/>
              </a:ext>
            </a:extLst>
          </p:cNvPr>
          <p:cNvSpPr>
            <a:spLocks noGrp="1"/>
          </p:cNvSpPr>
          <p:nvPr>
            <p:ph type="sldNum" sz="quarter" idx="12"/>
          </p:nvPr>
        </p:nvSpPr>
        <p:spPr/>
        <p:txBody>
          <a:bodyPr/>
          <a:lstStyle/>
          <a:p>
            <a:r>
              <a:rPr lang="en-CA"/>
              <a:t>PAGE </a:t>
            </a:r>
            <a:fld id="{B4EA9D71-DA63-470F-9D4A-51EBA5EA2FE4}" type="slidenum">
              <a:rPr lang="en-CA" smtClean="0"/>
              <a:pPr/>
              <a:t>4</a:t>
            </a:fld>
            <a:endParaRPr lang="en-CA" dirty="0"/>
          </a:p>
        </p:txBody>
      </p:sp>
    </p:spTree>
    <p:extLst>
      <p:ext uri="{BB962C8B-B14F-4D97-AF65-F5344CB8AC3E}">
        <p14:creationId xmlns:p14="http://schemas.microsoft.com/office/powerpoint/2010/main" val="4089266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DFC84D-BDAD-42D8-0182-C148803C09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CBAA9C-EDDA-5081-776A-BE468F753E2E}"/>
              </a:ext>
            </a:extLst>
          </p:cNvPr>
          <p:cNvSpPr>
            <a:spLocks noGrp="1"/>
          </p:cNvSpPr>
          <p:nvPr>
            <p:ph type="title"/>
          </p:nvPr>
        </p:nvSpPr>
        <p:spPr/>
        <p:txBody>
          <a:bodyPr/>
          <a:lstStyle/>
          <a:p>
            <a:r>
              <a:rPr lang="en-CA" dirty="0"/>
              <a:t>How is IPT calculated?</a:t>
            </a:r>
            <a:br>
              <a:rPr lang="en-CA" dirty="0"/>
            </a:br>
            <a:endParaRPr lang="en-CA" dirty="0"/>
          </a:p>
        </p:txBody>
      </p:sp>
      <p:sp>
        <p:nvSpPr>
          <p:cNvPr id="3" name="Content Placeholder 2">
            <a:extLst>
              <a:ext uri="{FF2B5EF4-FFF2-40B4-BE49-F238E27FC236}">
                <a16:creationId xmlns:a16="http://schemas.microsoft.com/office/drawing/2014/main" id="{66E61554-8960-9770-A631-6BDC151DD76D}"/>
              </a:ext>
            </a:extLst>
          </p:cNvPr>
          <p:cNvSpPr>
            <a:spLocks noGrp="1"/>
          </p:cNvSpPr>
          <p:nvPr>
            <p:ph idx="1"/>
          </p:nvPr>
        </p:nvSpPr>
        <p:spPr>
          <a:xfrm>
            <a:off x="515938" y="1778125"/>
            <a:ext cx="11157042" cy="4467194"/>
          </a:xfrm>
        </p:spPr>
        <p:txBody>
          <a:bodyPr numCol="1"/>
          <a:lstStyle/>
          <a:p>
            <a:pPr marL="342900" indent="-342900">
              <a:buFont typeface="Arial" panose="020B0604020202020204" pitchFamily="34" charset="0"/>
              <a:buChar char="•"/>
            </a:pPr>
            <a:r>
              <a:rPr lang="en-CA" sz="2800" dirty="0"/>
              <a:t>Tax base depends on trust classification under the CTA  </a:t>
            </a:r>
          </a:p>
          <a:p>
            <a:pPr marL="1028700" lvl="1" indent="-342900">
              <a:spcAft>
                <a:spcPts val="600"/>
              </a:spcAft>
            </a:pPr>
            <a:r>
              <a:rPr lang="en-CA" sz="2800" dirty="0"/>
              <a:t>“Funded Benefit Plan” – contributions exceed amount required payment of benefits foreseeable and payable within 30 days</a:t>
            </a:r>
          </a:p>
          <a:p>
            <a:pPr marL="1028700" lvl="1" indent="-342900">
              <a:spcAft>
                <a:spcPts val="600"/>
              </a:spcAft>
            </a:pPr>
            <a:r>
              <a:rPr lang="en-CA" sz="2800" dirty="0"/>
              <a:t>“Unfunded Benefit Plan” – benefit plan that is not a funded benefit plan</a:t>
            </a:r>
          </a:p>
          <a:p>
            <a:pPr marL="1028700" lvl="1" indent="-342900">
              <a:spcAft>
                <a:spcPts val="600"/>
              </a:spcAft>
            </a:pPr>
            <a:r>
              <a:rPr lang="en-CA" sz="2800" dirty="0"/>
              <a:t>Funded Benefit Plan – 2% applicable on contributions</a:t>
            </a:r>
          </a:p>
          <a:p>
            <a:pPr marL="1028700" lvl="1" indent="-342900">
              <a:spcAft>
                <a:spcPts val="600"/>
              </a:spcAft>
            </a:pPr>
            <a:r>
              <a:rPr lang="en-CA" sz="2800" dirty="0"/>
              <a:t>Unfunded Benefit Plan – 2% payable on benefits</a:t>
            </a:r>
          </a:p>
          <a:p>
            <a:pPr marL="1028700" lvl="1" indent="-342900">
              <a:spcAft>
                <a:spcPts val="600"/>
              </a:spcAft>
            </a:pPr>
            <a:r>
              <a:rPr lang="en-CA" sz="2800" dirty="0"/>
              <a:t>“Qualifying Trust” – 2% payable on benefits</a:t>
            </a:r>
          </a:p>
          <a:p>
            <a:pPr marL="342900" indent="-34290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D6234CFA-5E84-4278-FECA-F6544D3C60CD}"/>
              </a:ext>
            </a:extLst>
          </p:cNvPr>
          <p:cNvSpPr>
            <a:spLocks noGrp="1"/>
          </p:cNvSpPr>
          <p:nvPr>
            <p:ph type="sldNum" sz="quarter" idx="12"/>
          </p:nvPr>
        </p:nvSpPr>
        <p:spPr/>
        <p:txBody>
          <a:bodyPr/>
          <a:lstStyle/>
          <a:p>
            <a:r>
              <a:rPr lang="en-CA"/>
              <a:t>PAGE </a:t>
            </a:r>
            <a:fld id="{B4EA9D71-DA63-470F-9D4A-51EBA5EA2FE4}" type="slidenum">
              <a:rPr lang="en-CA" smtClean="0"/>
              <a:pPr/>
              <a:t>5</a:t>
            </a:fld>
            <a:endParaRPr lang="en-CA" dirty="0"/>
          </a:p>
        </p:txBody>
      </p:sp>
      <p:sp>
        <p:nvSpPr>
          <p:cNvPr id="5" name="Footer Placeholder 4">
            <a:extLst>
              <a:ext uri="{FF2B5EF4-FFF2-40B4-BE49-F238E27FC236}">
                <a16:creationId xmlns:a16="http://schemas.microsoft.com/office/drawing/2014/main" id="{167337B8-349D-0406-5331-834ED011A99D}"/>
              </a:ext>
            </a:extLst>
          </p:cNvPr>
          <p:cNvSpPr>
            <a:spLocks noGrp="1"/>
          </p:cNvSpPr>
          <p:nvPr>
            <p:ph type="ftr" sz="quarter" idx="11"/>
          </p:nvPr>
        </p:nvSpPr>
        <p:spPr/>
        <p:txBody>
          <a:bodyPr/>
          <a:lstStyle/>
          <a:p>
            <a:endParaRPr lang="en-CA" dirty="0"/>
          </a:p>
        </p:txBody>
      </p:sp>
    </p:spTree>
    <p:extLst>
      <p:ext uri="{BB962C8B-B14F-4D97-AF65-F5344CB8AC3E}">
        <p14:creationId xmlns:p14="http://schemas.microsoft.com/office/powerpoint/2010/main" val="275898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99F2A-8820-4AE3-EEF7-CB8C8CCEA6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874F15-DD02-DE05-48EF-8019675B9F68}"/>
              </a:ext>
            </a:extLst>
          </p:cNvPr>
          <p:cNvSpPr>
            <a:spLocks noGrp="1"/>
          </p:cNvSpPr>
          <p:nvPr>
            <p:ph type="title"/>
          </p:nvPr>
        </p:nvSpPr>
        <p:spPr/>
        <p:txBody>
          <a:bodyPr/>
          <a:lstStyle/>
          <a:p>
            <a:r>
              <a:rPr lang="en-CA" dirty="0"/>
              <a:t>What is IPT ?(</a:t>
            </a:r>
            <a:r>
              <a:rPr lang="en-CA" sz="4000" dirty="0"/>
              <a:t>continued</a:t>
            </a:r>
            <a:r>
              <a:rPr lang="en-CA" dirty="0"/>
              <a:t>)</a:t>
            </a:r>
          </a:p>
        </p:txBody>
      </p:sp>
      <p:sp>
        <p:nvSpPr>
          <p:cNvPr id="3" name="Content Placeholder 2">
            <a:extLst>
              <a:ext uri="{FF2B5EF4-FFF2-40B4-BE49-F238E27FC236}">
                <a16:creationId xmlns:a16="http://schemas.microsoft.com/office/drawing/2014/main" id="{9D4740B0-CD3F-EE22-C3E0-3618C9B31973}"/>
              </a:ext>
            </a:extLst>
          </p:cNvPr>
          <p:cNvSpPr>
            <a:spLocks noGrp="1"/>
          </p:cNvSpPr>
          <p:nvPr>
            <p:ph idx="1"/>
          </p:nvPr>
        </p:nvSpPr>
        <p:spPr>
          <a:xfrm>
            <a:off x="519022" y="2028497"/>
            <a:ext cx="11157042" cy="4467194"/>
          </a:xfrm>
        </p:spPr>
        <p:txBody>
          <a:bodyPr numCol="1"/>
          <a:lstStyle/>
          <a:p>
            <a:pPr marL="342900" indent="-342900">
              <a:buFont typeface="Arial" panose="020B0604020202020204" pitchFamily="34" charset="0"/>
              <a:buChar char="•"/>
            </a:pPr>
            <a:r>
              <a:rPr lang="en-CA" sz="2800" dirty="0"/>
              <a:t>In Ontario, IPT is a 2% tax that generally applies to </a:t>
            </a:r>
            <a:r>
              <a:rPr lang="en-CA" sz="2800" i="1" u="sng" dirty="0"/>
              <a:t>all</a:t>
            </a:r>
            <a:r>
              <a:rPr lang="en-CA" sz="2800" dirty="0"/>
              <a:t> contributions to an ELHT (incl. member contributions)</a:t>
            </a:r>
          </a:p>
          <a:p>
            <a:pPr marL="342900" indent="-342900">
              <a:buFont typeface="Arial" panose="020B0604020202020204" pitchFamily="34" charset="0"/>
              <a:buChar char="•"/>
            </a:pPr>
            <a:r>
              <a:rPr lang="en-CA" sz="2800" dirty="0"/>
              <a:t>There are carve outs for contributions that pay for:</a:t>
            </a:r>
          </a:p>
          <a:p>
            <a:pPr marL="1028700" lvl="1" indent="-342900">
              <a:spcBef>
                <a:spcPts val="1100"/>
              </a:spcBef>
            </a:pPr>
            <a:r>
              <a:rPr lang="en-CA" sz="2800" dirty="0"/>
              <a:t>Taxable benefits (STD, Life Insurance, AD&amp;D)</a:t>
            </a:r>
          </a:p>
          <a:p>
            <a:pPr marL="1028700" lvl="1" indent="-342900">
              <a:spcBef>
                <a:spcPts val="1100"/>
              </a:spcBef>
            </a:pPr>
            <a:r>
              <a:rPr lang="en-CA" sz="2800" dirty="0"/>
              <a:t>Benefits for members living outside Ontario</a:t>
            </a:r>
          </a:p>
          <a:p>
            <a:pPr marL="1028700" lvl="1" indent="-342900">
              <a:spcBef>
                <a:spcPts val="1100"/>
              </a:spcBef>
            </a:pPr>
            <a:r>
              <a:rPr lang="en-CA" sz="2800" dirty="0"/>
              <a:t>Benefits for members with “status” under the </a:t>
            </a:r>
            <a:r>
              <a:rPr lang="en-CA" sz="2800" i="1" dirty="0"/>
              <a:t>Indian Act </a:t>
            </a:r>
            <a:r>
              <a:rPr lang="en-CA" sz="2800" dirty="0"/>
              <a:t>who live on Reserve</a:t>
            </a:r>
          </a:p>
          <a:p>
            <a:pPr marL="342900" indent="-34290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663587E0-316D-2218-CC44-B11BCDC99480}"/>
              </a:ext>
            </a:extLst>
          </p:cNvPr>
          <p:cNvSpPr>
            <a:spLocks noGrp="1"/>
          </p:cNvSpPr>
          <p:nvPr>
            <p:ph type="sldNum" sz="quarter" idx="12"/>
          </p:nvPr>
        </p:nvSpPr>
        <p:spPr/>
        <p:txBody>
          <a:bodyPr/>
          <a:lstStyle/>
          <a:p>
            <a:r>
              <a:rPr lang="en-CA"/>
              <a:t>PAGE </a:t>
            </a:r>
            <a:fld id="{B4EA9D71-DA63-470F-9D4A-51EBA5EA2FE4}" type="slidenum">
              <a:rPr lang="en-CA" smtClean="0"/>
              <a:pPr/>
              <a:t>6</a:t>
            </a:fld>
            <a:endParaRPr lang="en-CA" dirty="0"/>
          </a:p>
        </p:txBody>
      </p:sp>
      <p:sp>
        <p:nvSpPr>
          <p:cNvPr id="5" name="Footer Placeholder 4">
            <a:extLst>
              <a:ext uri="{FF2B5EF4-FFF2-40B4-BE49-F238E27FC236}">
                <a16:creationId xmlns:a16="http://schemas.microsoft.com/office/drawing/2014/main" id="{024FBCD4-714D-28DB-5319-A08286C96F6C}"/>
              </a:ext>
            </a:extLst>
          </p:cNvPr>
          <p:cNvSpPr>
            <a:spLocks noGrp="1"/>
          </p:cNvSpPr>
          <p:nvPr>
            <p:ph type="ftr" sz="quarter" idx="11"/>
          </p:nvPr>
        </p:nvSpPr>
        <p:spPr/>
        <p:txBody>
          <a:bodyPr/>
          <a:lstStyle/>
          <a:p>
            <a:endParaRPr lang="en-CA" dirty="0"/>
          </a:p>
        </p:txBody>
      </p:sp>
    </p:spTree>
    <p:extLst>
      <p:ext uri="{BB962C8B-B14F-4D97-AF65-F5344CB8AC3E}">
        <p14:creationId xmlns:p14="http://schemas.microsoft.com/office/powerpoint/2010/main" val="631840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6D60A-F51E-8CC4-CE15-04480D0FAB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CFD1CF-4AF6-EA46-3866-0A81284ABE58}"/>
              </a:ext>
            </a:extLst>
          </p:cNvPr>
          <p:cNvSpPr>
            <a:spLocks noGrp="1"/>
          </p:cNvSpPr>
          <p:nvPr>
            <p:ph type="title"/>
          </p:nvPr>
        </p:nvSpPr>
        <p:spPr/>
        <p:txBody>
          <a:bodyPr/>
          <a:lstStyle/>
          <a:p>
            <a:r>
              <a:rPr lang="en-CA" dirty="0"/>
              <a:t>What is this tax? </a:t>
            </a:r>
            <a:r>
              <a:rPr lang="en-CA" sz="2400" dirty="0"/>
              <a:t>(</a:t>
            </a:r>
            <a:r>
              <a:rPr lang="en-CA" sz="2400" i="1" dirty="0"/>
              <a:t>continued</a:t>
            </a:r>
            <a:r>
              <a:rPr lang="en-CA" sz="2400" dirty="0"/>
              <a:t>)</a:t>
            </a:r>
            <a:endParaRPr lang="en-CA" dirty="0"/>
          </a:p>
        </p:txBody>
      </p:sp>
      <p:sp>
        <p:nvSpPr>
          <p:cNvPr id="3" name="Content Placeholder 2">
            <a:extLst>
              <a:ext uri="{FF2B5EF4-FFF2-40B4-BE49-F238E27FC236}">
                <a16:creationId xmlns:a16="http://schemas.microsoft.com/office/drawing/2014/main" id="{DC62B77B-20F3-E093-3C16-1B7DAC77F67B}"/>
              </a:ext>
            </a:extLst>
          </p:cNvPr>
          <p:cNvSpPr>
            <a:spLocks noGrp="1"/>
          </p:cNvSpPr>
          <p:nvPr>
            <p:ph idx="1"/>
          </p:nvPr>
        </p:nvSpPr>
        <p:spPr>
          <a:xfrm>
            <a:off x="630232" y="1902941"/>
            <a:ext cx="11157042" cy="4669454"/>
          </a:xfrm>
        </p:spPr>
        <p:txBody>
          <a:bodyPr numCol="1"/>
          <a:lstStyle/>
          <a:p>
            <a:pPr marL="342900" indent="-342900">
              <a:buFont typeface="Arial" panose="020B0604020202020204" pitchFamily="34" charset="0"/>
              <a:buChar char="•"/>
            </a:pPr>
            <a:r>
              <a:rPr lang="en-CA" sz="2400" i="1" u="sng" dirty="0"/>
              <a:t>Different</a:t>
            </a:r>
            <a:r>
              <a:rPr lang="en-CA" sz="2400" dirty="0"/>
              <a:t> from the 2% tax that applies to premiums paid to third party insurers</a:t>
            </a:r>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endParaRPr lang="en-CA" sz="2400" dirty="0"/>
          </a:p>
          <a:p>
            <a:endParaRPr lang="en-CA" sz="2400" dirty="0"/>
          </a:p>
          <a:p>
            <a:endParaRPr lang="en-CA" sz="2400" dirty="0"/>
          </a:p>
          <a:p>
            <a:pPr marL="342900" indent="-342900">
              <a:buFont typeface="Arial" panose="020B0604020202020204" pitchFamily="34" charset="0"/>
              <a:buChar char="•"/>
            </a:pPr>
            <a:r>
              <a:rPr lang="en-CA" sz="2400" dirty="0"/>
              <a:t>However, MOF accepts that an offset is appropriate (reconciled after year-end)</a:t>
            </a:r>
          </a:p>
          <a:p>
            <a:pPr marL="342900" indent="-342900">
              <a:buFont typeface="Arial" panose="020B0604020202020204" pitchFamily="34" charset="0"/>
              <a:buChar char="•"/>
            </a:pPr>
            <a:endParaRPr lang="en-CA" sz="2400" dirty="0"/>
          </a:p>
          <a:p>
            <a:pPr marL="342900" indent="-342900">
              <a:buFont typeface="Arial" panose="020B0604020202020204" pitchFamily="34" charset="0"/>
              <a:buChar char="•"/>
            </a:pPr>
            <a:endParaRPr lang="en-CA" sz="3200" i="1" u="sng" dirty="0"/>
          </a:p>
          <a:p>
            <a:pPr marL="342900" indent="-342900">
              <a:buFont typeface="Arial" panose="020B0604020202020204" pitchFamily="34" charset="0"/>
              <a:buChar char="•"/>
            </a:pPr>
            <a:endParaRPr lang="en-CA" sz="3200" i="1" u="sng" dirty="0"/>
          </a:p>
          <a:p>
            <a:pPr marL="342900" indent="-342900">
              <a:buFont typeface="Arial" panose="020B0604020202020204" pitchFamily="34" charset="0"/>
              <a:buChar char="•"/>
            </a:pPr>
            <a:endParaRPr lang="en-CA" sz="3200" i="1" u="sng" dirty="0"/>
          </a:p>
          <a:p>
            <a:endParaRPr lang="en-CA" sz="3200" i="1" u="sng" dirty="0"/>
          </a:p>
          <a:p>
            <a:endParaRPr lang="en-CA" dirty="0"/>
          </a:p>
          <a:p>
            <a:pPr marL="342900" indent="-342900">
              <a:buFont typeface="Arial" panose="020B0604020202020204" pitchFamily="34" charset="0"/>
              <a:buChar char="•"/>
            </a:pPr>
            <a:endParaRPr lang="en-CA" dirty="0"/>
          </a:p>
        </p:txBody>
      </p:sp>
      <p:sp>
        <p:nvSpPr>
          <p:cNvPr id="4" name="Slide Number Placeholder 3">
            <a:extLst>
              <a:ext uri="{FF2B5EF4-FFF2-40B4-BE49-F238E27FC236}">
                <a16:creationId xmlns:a16="http://schemas.microsoft.com/office/drawing/2014/main" id="{7208AD0A-4E2E-3BF4-A7EA-CCF744AF7E9C}"/>
              </a:ext>
            </a:extLst>
          </p:cNvPr>
          <p:cNvSpPr>
            <a:spLocks noGrp="1"/>
          </p:cNvSpPr>
          <p:nvPr>
            <p:ph type="sldNum" sz="quarter" idx="12"/>
          </p:nvPr>
        </p:nvSpPr>
        <p:spPr/>
        <p:txBody>
          <a:bodyPr/>
          <a:lstStyle/>
          <a:p>
            <a:r>
              <a:rPr lang="en-CA"/>
              <a:t>PAGE </a:t>
            </a:r>
            <a:fld id="{B4EA9D71-DA63-470F-9D4A-51EBA5EA2FE4}" type="slidenum">
              <a:rPr lang="en-CA" smtClean="0"/>
              <a:pPr/>
              <a:t>7</a:t>
            </a:fld>
            <a:endParaRPr lang="en-CA" dirty="0"/>
          </a:p>
        </p:txBody>
      </p:sp>
      <p:sp>
        <p:nvSpPr>
          <p:cNvPr id="5" name="Footer Placeholder 4">
            <a:extLst>
              <a:ext uri="{FF2B5EF4-FFF2-40B4-BE49-F238E27FC236}">
                <a16:creationId xmlns:a16="http://schemas.microsoft.com/office/drawing/2014/main" id="{0486A989-1F32-AA38-E6D9-F8CEA5DF4C73}"/>
              </a:ext>
            </a:extLst>
          </p:cNvPr>
          <p:cNvSpPr>
            <a:spLocks noGrp="1"/>
          </p:cNvSpPr>
          <p:nvPr>
            <p:ph type="ftr" sz="quarter" idx="11"/>
          </p:nvPr>
        </p:nvSpPr>
        <p:spPr/>
        <p:txBody>
          <a:bodyPr/>
          <a:lstStyle/>
          <a:p>
            <a:endParaRPr lang="en-CA" dirty="0"/>
          </a:p>
        </p:txBody>
      </p:sp>
      <p:sp>
        <p:nvSpPr>
          <p:cNvPr id="6" name="Rounded Rectangle 5">
            <a:extLst>
              <a:ext uri="{FF2B5EF4-FFF2-40B4-BE49-F238E27FC236}">
                <a16:creationId xmlns:a16="http://schemas.microsoft.com/office/drawing/2014/main" id="{79669712-7537-9374-766F-30E733826B56}"/>
              </a:ext>
            </a:extLst>
          </p:cNvPr>
          <p:cNvSpPr/>
          <p:nvPr/>
        </p:nvSpPr>
        <p:spPr>
          <a:xfrm>
            <a:off x="5059334" y="3948271"/>
            <a:ext cx="1841157" cy="1078709"/>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3600" dirty="0"/>
              <a:t>ELHT</a:t>
            </a:r>
          </a:p>
        </p:txBody>
      </p:sp>
      <p:sp>
        <p:nvSpPr>
          <p:cNvPr id="7" name="Rounded Rectangle 6">
            <a:extLst>
              <a:ext uri="{FF2B5EF4-FFF2-40B4-BE49-F238E27FC236}">
                <a16:creationId xmlns:a16="http://schemas.microsoft.com/office/drawing/2014/main" id="{2F2CC1E1-ECF0-30BA-78C6-C01EC6AC9E0E}"/>
              </a:ext>
            </a:extLst>
          </p:cNvPr>
          <p:cNvSpPr/>
          <p:nvPr/>
        </p:nvSpPr>
        <p:spPr>
          <a:xfrm>
            <a:off x="9044583" y="3944000"/>
            <a:ext cx="1841157" cy="1078709"/>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3600" dirty="0"/>
              <a:t>Insurer</a:t>
            </a:r>
          </a:p>
        </p:txBody>
      </p:sp>
      <p:sp>
        <p:nvSpPr>
          <p:cNvPr id="8" name="Rounded Rectangle 7">
            <a:extLst>
              <a:ext uri="{FF2B5EF4-FFF2-40B4-BE49-F238E27FC236}">
                <a16:creationId xmlns:a16="http://schemas.microsoft.com/office/drawing/2014/main" id="{774693E9-1751-6200-4B64-D87E6E6AD16E}"/>
              </a:ext>
            </a:extLst>
          </p:cNvPr>
          <p:cNvSpPr/>
          <p:nvPr/>
        </p:nvSpPr>
        <p:spPr>
          <a:xfrm>
            <a:off x="1055394" y="3620906"/>
            <a:ext cx="1532238" cy="721350"/>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2000" dirty="0"/>
              <a:t>Employers</a:t>
            </a:r>
          </a:p>
        </p:txBody>
      </p:sp>
      <p:sp>
        <p:nvSpPr>
          <p:cNvPr id="9" name="Rounded Rectangle 8">
            <a:extLst>
              <a:ext uri="{FF2B5EF4-FFF2-40B4-BE49-F238E27FC236}">
                <a16:creationId xmlns:a16="http://schemas.microsoft.com/office/drawing/2014/main" id="{57676C8A-960A-2852-5E21-7656D7DF9FDA}"/>
              </a:ext>
            </a:extLst>
          </p:cNvPr>
          <p:cNvSpPr/>
          <p:nvPr/>
        </p:nvSpPr>
        <p:spPr>
          <a:xfrm>
            <a:off x="1055394" y="4681278"/>
            <a:ext cx="1532238" cy="721350"/>
          </a:xfrm>
          <a:prstGeom prst="round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US" sz="2000" dirty="0"/>
              <a:t>Members</a:t>
            </a:r>
          </a:p>
        </p:txBody>
      </p:sp>
      <p:cxnSp>
        <p:nvCxnSpPr>
          <p:cNvPr id="11" name="Straight Arrow Connector 10">
            <a:extLst>
              <a:ext uri="{FF2B5EF4-FFF2-40B4-BE49-F238E27FC236}">
                <a16:creationId xmlns:a16="http://schemas.microsoft.com/office/drawing/2014/main" id="{26185A48-02DC-420F-8E31-9FC1ECB5465C}"/>
              </a:ext>
            </a:extLst>
          </p:cNvPr>
          <p:cNvCxnSpPr>
            <a:cxnSpLocks/>
          </p:cNvCxnSpPr>
          <p:nvPr/>
        </p:nvCxnSpPr>
        <p:spPr>
          <a:xfrm>
            <a:off x="2743334" y="4118018"/>
            <a:ext cx="211286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34B5DD2-F9AD-78E8-02AC-1A2BB4A4E58F}"/>
              </a:ext>
            </a:extLst>
          </p:cNvPr>
          <p:cNvCxnSpPr>
            <a:cxnSpLocks/>
          </p:cNvCxnSpPr>
          <p:nvPr/>
        </p:nvCxnSpPr>
        <p:spPr>
          <a:xfrm>
            <a:off x="2743334" y="4818624"/>
            <a:ext cx="2137719"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C5F4B7D8-5E3F-ACD4-858D-7D2ED360D167}"/>
              </a:ext>
            </a:extLst>
          </p:cNvPr>
          <p:cNvSpPr txBox="1"/>
          <p:nvPr/>
        </p:nvSpPr>
        <p:spPr>
          <a:xfrm>
            <a:off x="2971967" y="3641103"/>
            <a:ext cx="1680452" cy="369332"/>
          </a:xfrm>
          <a:prstGeom prst="rect">
            <a:avLst/>
          </a:prstGeom>
          <a:noFill/>
        </p:spPr>
        <p:txBody>
          <a:bodyPr wrap="square" rtlCol="0">
            <a:spAutoFit/>
          </a:bodyPr>
          <a:lstStyle/>
          <a:p>
            <a:r>
              <a:rPr lang="en-US" dirty="0"/>
              <a:t>Contributions</a:t>
            </a:r>
          </a:p>
        </p:txBody>
      </p:sp>
      <p:cxnSp>
        <p:nvCxnSpPr>
          <p:cNvPr id="23" name="Straight Arrow Connector 22">
            <a:extLst>
              <a:ext uri="{FF2B5EF4-FFF2-40B4-BE49-F238E27FC236}">
                <a16:creationId xmlns:a16="http://schemas.microsoft.com/office/drawing/2014/main" id="{A4503487-10F5-1892-78FB-F0E70F4C0ADE}"/>
              </a:ext>
            </a:extLst>
          </p:cNvPr>
          <p:cNvCxnSpPr>
            <a:cxnSpLocks/>
          </p:cNvCxnSpPr>
          <p:nvPr/>
        </p:nvCxnSpPr>
        <p:spPr>
          <a:xfrm>
            <a:off x="7033599" y="4507484"/>
            <a:ext cx="1808205" cy="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6F61D51-CEA0-8694-48B3-94F40B32D226}"/>
              </a:ext>
            </a:extLst>
          </p:cNvPr>
          <p:cNvSpPr txBox="1"/>
          <p:nvPr/>
        </p:nvSpPr>
        <p:spPr>
          <a:xfrm>
            <a:off x="7033599" y="3814426"/>
            <a:ext cx="1680452" cy="646331"/>
          </a:xfrm>
          <a:prstGeom prst="rect">
            <a:avLst/>
          </a:prstGeom>
          <a:noFill/>
        </p:spPr>
        <p:txBody>
          <a:bodyPr wrap="square" rtlCol="0">
            <a:spAutoFit/>
          </a:bodyPr>
          <a:lstStyle/>
          <a:p>
            <a:r>
              <a:rPr lang="en-US" dirty="0"/>
              <a:t>Insurance Premiums</a:t>
            </a:r>
          </a:p>
        </p:txBody>
      </p:sp>
      <p:sp>
        <p:nvSpPr>
          <p:cNvPr id="26" name="TextBox 25">
            <a:extLst>
              <a:ext uri="{FF2B5EF4-FFF2-40B4-BE49-F238E27FC236}">
                <a16:creationId xmlns:a16="http://schemas.microsoft.com/office/drawing/2014/main" id="{98B8E8EF-0D0E-7FB2-C990-8940127F309B}"/>
              </a:ext>
            </a:extLst>
          </p:cNvPr>
          <p:cNvSpPr txBox="1"/>
          <p:nvPr/>
        </p:nvSpPr>
        <p:spPr>
          <a:xfrm>
            <a:off x="2685923" y="2598041"/>
            <a:ext cx="8199817" cy="400110"/>
          </a:xfrm>
          <a:prstGeom prst="rect">
            <a:avLst/>
          </a:prstGeom>
          <a:noFill/>
        </p:spPr>
        <p:txBody>
          <a:bodyPr wrap="square" rtlCol="0">
            <a:spAutoFit/>
          </a:bodyPr>
          <a:lstStyle/>
          <a:p>
            <a:r>
              <a:rPr lang="en-US" sz="2000" dirty="0"/>
              <a:t>Tax  applies  here   			</a:t>
            </a:r>
            <a:r>
              <a:rPr lang="en-US" sz="2000" u="sng" dirty="0"/>
              <a:t>AND</a:t>
            </a:r>
            <a:r>
              <a:rPr lang="en-US" sz="2000" dirty="0"/>
              <a:t> here</a:t>
            </a:r>
          </a:p>
        </p:txBody>
      </p:sp>
      <p:cxnSp>
        <p:nvCxnSpPr>
          <p:cNvPr id="43" name="Straight Arrow Connector 42">
            <a:extLst>
              <a:ext uri="{FF2B5EF4-FFF2-40B4-BE49-F238E27FC236}">
                <a16:creationId xmlns:a16="http://schemas.microsoft.com/office/drawing/2014/main" id="{DCA379C9-F68F-4D66-2301-48C9CE75EF75}"/>
              </a:ext>
            </a:extLst>
          </p:cNvPr>
          <p:cNvCxnSpPr/>
          <p:nvPr/>
        </p:nvCxnSpPr>
        <p:spPr>
          <a:xfrm flipV="1">
            <a:off x="3571102" y="2998151"/>
            <a:ext cx="0" cy="556824"/>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06AAD39D-58E2-BDAC-ADB9-F3DA8F92E7ED}"/>
              </a:ext>
            </a:extLst>
          </p:cNvPr>
          <p:cNvCxnSpPr/>
          <p:nvPr/>
        </p:nvCxnSpPr>
        <p:spPr>
          <a:xfrm flipV="1">
            <a:off x="7714734" y="3150588"/>
            <a:ext cx="0" cy="556824"/>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756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7D6FD-7633-0D4F-53D9-5464E9A74B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B76F9-FDFA-CFA9-15E4-0B75485ECD90}"/>
              </a:ext>
            </a:extLst>
          </p:cNvPr>
          <p:cNvSpPr>
            <a:spLocks noGrp="1"/>
          </p:cNvSpPr>
          <p:nvPr>
            <p:ph type="title"/>
          </p:nvPr>
        </p:nvSpPr>
        <p:spPr/>
        <p:txBody>
          <a:bodyPr/>
          <a:lstStyle/>
          <a:p>
            <a:r>
              <a:rPr lang="en-US" dirty="0"/>
              <a:t>Lobbying efforts</a:t>
            </a:r>
            <a:endParaRPr lang="en-CA" dirty="0"/>
          </a:p>
        </p:txBody>
      </p:sp>
      <p:sp>
        <p:nvSpPr>
          <p:cNvPr id="4" name="Slide Number Placeholder 3">
            <a:extLst>
              <a:ext uri="{FF2B5EF4-FFF2-40B4-BE49-F238E27FC236}">
                <a16:creationId xmlns:a16="http://schemas.microsoft.com/office/drawing/2014/main" id="{3BF156A1-CF52-6176-758E-6B01007BB857}"/>
              </a:ext>
            </a:extLst>
          </p:cNvPr>
          <p:cNvSpPr>
            <a:spLocks noGrp="1"/>
          </p:cNvSpPr>
          <p:nvPr>
            <p:ph type="sldNum" sz="quarter" idx="12"/>
          </p:nvPr>
        </p:nvSpPr>
        <p:spPr/>
        <p:txBody>
          <a:bodyPr/>
          <a:lstStyle/>
          <a:p>
            <a:r>
              <a:rPr lang="en-CA"/>
              <a:t>PAGE </a:t>
            </a:r>
            <a:fld id="{B4EA9D71-DA63-470F-9D4A-51EBA5EA2FE4}" type="slidenum">
              <a:rPr lang="en-CA" smtClean="0"/>
              <a:pPr/>
              <a:t>8</a:t>
            </a:fld>
            <a:endParaRPr lang="en-CA" dirty="0"/>
          </a:p>
        </p:txBody>
      </p:sp>
      <p:sp>
        <p:nvSpPr>
          <p:cNvPr id="5" name="Footer Placeholder 4">
            <a:extLst>
              <a:ext uri="{FF2B5EF4-FFF2-40B4-BE49-F238E27FC236}">
                <a16:creationId xmlns:a16="http://schemas.microsoft.com/office/drawing/2014/main" id="{BB64532A-3528-66EE-CAAC-0627AB5DF0E2}"/>
              </a:ext>
            </a:extLst>
          </p:cNvPr>
          <p:cNvSpPr>
            <a:spLocks noGrp="1"/>
          </p:cNvSpPr>
          <p:nvPr>
            <p:ph type="ftr" sz="quarter" idx="11"/>
          </p:nvPr>
        </p:nvSpPr>
        <p:spPr/>
        <p:txBody>
          <a:bodyPr/>
          <a:lstStyle/>
          <a:p>
            <a:endParaRPr lang="en-CA" dirty="0"/>
          </a:p>
        </p:txBody>
      </p:sp>
      <p:sp>
        <p:nvSpPr>
          <p:cNvPr id="8" name="Content Placeholder 2">
            <a:extLst>
              <a:ext uri="{FF2B5EF4-FFF2-40B4-BE49-F238E27FC236}">
                <a16:creationId xmlns:a16="http://schemas.microsoft.com/office/drawing/2014/main" id="{1DB9ACED-9525-12EC-9D91-8B749D5FBCC4}"/>
              </a:ext>
            </a:extLst>
          </p:cNvPr>
          <p:cNvSpPr>
            <a:spLocks noGrp="1"/>
          </p:cNvSpPr>
          <p:nvPr>
            <p:ph idx="1"/>
          </p:nvPr>
        </p:nvSpPr>
        <p:spPr>
          <a:xfrm>
            <a:off x="519022" y="2028497"/>
            <a:ext cx="11157042" cy="4467194"/>
          </a:xfrm>
        </p:spPr>
        <p:txBody>
          <a:bodyPr numCol="1"/>
          <a:lstStyle/>
          <a:p>
            <a:pPr marL="342900" indent="-342900">
              <a:buFont typeface="Arial" panose="020B0604020202020204" pitchFamily="34" charset="0"/>
              <a:buChar char="•"/>
            </a:pPr>
            <a:r>
              <a:rPr lang="en-CA" sz="2600" dirty="0"/>
              <a:t>MEBCO along with a number of Unions and MEPs lobbied the Ontario Government seeking relief from penalties, interest, and arrears as well as rule changes. </a:t>
            </a:r>
          </a:p>
          <a:p>
            <a:pPr marL="342900" indent="-342900">
              <a:buFont typeface="Arial" panose="020B0604020202020204" pitchFamily="34" charset="0"/>
              <a:buChar char="•"/>
            </a:pPr>
            <a:r>
              <a:rPr lang="en-CA" sz="2600" dirty="0"/>
              <a:t>MEBCO made a submission to the 2026 Pre-Budget Consultations requesting:</a:t>
            </a:r>
          </a:p>
          <a:p>
            <a:pPr marL="1028700" lvl="1" indent="-342900">
              <a:buFont typeface="Wingdings" panose="05000000000000000000" pitchFamily="2" charset="2"/>
              <a:buChar char="q"/>
            </a:pPr>
            <a:r>
              <a:rPr lang="en-CA" dirty="0"/>
              <a:t>An exemption from IPT for group benefit funds</a:t>
            </a:r>
          </a:p>
          <a:p>
            <a:pPr marL="1028700" lvl="1" indent="-342900">
              <a:buFont typeface="Wingdings" panose="05000000000000000000" pitchFamily="2" charset="2"/>
              <a:buChar char="q"/>
            </a:pPr>
            <a:r>
              <a:rPr lang="en-CA" dirty="0"/>
              <a:t>In the alternative, treat all benefit funds as “unfunded benefit plans”</a:t>
            </a:r>
          </a:p>
          <a:p>
            <a:pPr marL="1028700" lvl="1" indent="-342900">
              <a:buFont typeface="Wingdings" panose="05000000000000000000" pitchFamily="2" charset="2"/>
              <a:buChar char="q"/>
            </a:pPr>
            <a:r>
              <a:rPr lang="en-CA" dirty="0"/>
              <a:t>Waive all interest and penalties</a:t>
            </a:r>
          </a:p>
          <a:p>
            <a:pPr marL="1028700" lvl="1" indent="-342900"/>
            <a:endParaRPr lang="en-CA" sz="2800" dirty="0"/>
          </a:p>
          <a:p>
            <a:pPr marL="342900" indent="-342900">
              <a:buFont typeface="Arial" panose="020B0604020202020204" pitchFamily="34" charset="0"/>
              <a:buChar char="•"/>
            </a:pPr>
            <a:endParaRPr lang="en-CA" dirty="0"/>
          </a:p>
          <a:p>
            <a:pPr marL="342900" indent="-342900">
              <a:buFont typeface="Arial" panose="020B0604020202020204" pitchFamily="34" charset="0"/>
              <a:buChar char="•"/>
            </a:pPr>
            <a:endParaRPr lang="en-CA" dirty="0"/>
          </a:p>
        </p:txBody>
      </p:sp>
      <p:sp>
        <p:nvSpPr>
          <p:cNvPr id="9" name="TextBox 8">
            <a:extLst>
              <a:ext uri="{FF2B5EF4-FFF2-40B4-BE49-F238E27FC236}">
                <a16:creationId xmlns:a16="http://schemas.microsoft.com/office/drawing/2014/main" id="{E4D99339-868A-DF66-713A-61F56278046F}"/>
              </a:ext>
            </a:extLst>
          </p:cNvPr>
          <p:cNvSpPr txBox="1"/>
          <p:nvPr/>
        </p:nvSpPr>
        <p:spPr>
          <a:xfrm>
            <a:off x="1120140" y="4796431"/>
            <a:ext cx="914400" cy="523220"/>
          </a:xfrm>
          <a:prstGeom prst="rect">
            <a:avLst/>
          </a:prstGeom>
          <a:noFill/>
        </p:spPr>
        <p:txBody>
          <a:bodyPr wrap="square" rtlCol="0">
            <a:spAutoFit/>
          </a:bodyPr>
          <a:lstStyle/>
          <a:p>
            <a:r>
              <a:rPr lang="en-CA" sz="2800" b="1" dirty="0">
                <a:solidFill>
                  <a:srgbClr val="00B050"/>
                </a:solidFill>
              </a:rPr>
              <a:t>✓</a:t>
            </a:r>
          </a:p>
        </p:txBody>
      </p:sp>
      <p:sp>
        <p:nvSpPr>
          <p:cNvPr id="10" name="TextBox 9">
            <a:extLst>
              <a:ext uri="{FF2B5EF4-FFF2-40B4-BE49-F238E27FC236}">
                <a16:creationId xmlns:a16="http://schemas.microsoft.com/office/drawing/2014/main" id="{4A903A88-FB70-567C-08DF-D2DEF48DA077}"/>
              </a:ext>
            </a:extLst>
          </p:cNvPr>
          <p:cNvSpPr txBox="1"/>
          <p:nvPr/>
        </p:nvSpPr>
        <p:spPr>
          <a:xfrm>
            <a:off x="1120140" y="4487916"/>
            <a:ext cx="914400" cy="461665"/>
          </a:xfrm>
          <a:prstGeom prst="rect">
            <a:avLst/>
          </a:prstGeom>
          <a:noFill/>
        </p:spPr>
        <p:txBody>
          <a:bodyPr wrap="square" rtlCol="0">
            <a:spAutoFit/>
          </a:bodyPr>
          <a:lstStyle/>
          <a:p>
            <a:r>
              <a:rPr lang="en-CA" sz="2400" b="1" dirty="0">
                <a:solidFill>
                  <a:srgbClr val="FF0000"/>
                </a:solidFill>
              </a:rPr>
              <a:t>✗</a:t>
            </a:r>
            <a:endParaRPr lang="en-CA" sz="3600" b="1" dirty="0">
              <a:solidFill>
                <a:srgbClr val="FF0000"/>
              </a:solidFill>
            </a:endParaRPr>
          </a:p>
        </p:txBody>
      </p:sp>
      <p:sp>
        <p:nvSpPr>
          <p:cNvPr id="11" name="TextBox 10">
            <a:extLst>
              <a:ext uri="{FF2B5EF4-FFF2-40B4-BE49-F238E27FC236}">
                <a16:creationId xmlns:a16="http://schemas.microsoft.com/office/drawing/2014/main" id="{DA1A77E0-EA74-74C5-D5A0-684ABE3FCA67}"/>
              </a:ext>
            </a:extLst>
          </p:cNvPr>
          <p:cNvSpPr txBox="1"/>
          <p:nvPr/>
        </p:nvSpPr>
        <p:spPr>
          <a:xfrm>
            <a:off x="1120140" y="5176964"/>
            <a:ext cx="914400" cy="523220"/>
          </a:xfrm>
          <a:prstGeom prst="rect">
            <a:avLst/>
          </a:prstGeom>
          <a:noFill/>
        </p:spPr>
        <p:txBody>
          <a:bodyPr wrap="square" rtlCol="0">
            <a:spAutoFit/>
          </a:bodyPr>
          <a:lstStyle/>
          <a:p>
            <a:r>
              <a:rPr lang="en-CA" sz="2800" b="1" dirty="0">
                <a:solidFill>
                  <a:srgbClr val="FFC000"/>
                </a:solidFill>
                <a:latin typeface="Cavolini" panose="020B0502040204020203" pitchFamily="66" charset="0"/>
                <a:cs typeface="Cavolini" panose="020B0502040204020203" pitchFamily="66" charset="0"/>
              </a:rPr>
              <a:t>?</a:t>
            </a:r>
          </a:p>
        </p:txBody>
      </p:sp>
    </p:spTree>
    <p:extLst>
      <p:ext uri="{BB962C8B-B14F-4D97-AF65-F5344CB8AC3E}">
        <p14:creationId xmlns:p14="http://schemas.microsoft.com/office/powerpoint/2010/main" val="1459204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45901-C6A0-C933-604D-F86BCD29DF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34221-847C-0D5B-8158-7B3D74AFA781}"/>
              </a:ext>
            </a:extLst>
          </p:cNvPr>
          <p:cNvSpPr>
            <a:spLocks noGrp="1"/>
          </p:cNvSpPr>
          <p:nvPr>
            <p:ph type="title"/>
          </p:nvPr>
        </p:nvSpPr>
        <p:spPr>
          <a:xfrm>
            <a:off x="518677" y="743782"/>
            <a:ext cx="11154645" cy="1602238"/>
          </a:xfrm>
        </p:spPr>
        <p:txBody>
          <a:bodyPr/>
          <a:lstStyle/>
          <a:p>
            <a:r>
              <a:rPr lang="en-CA" dirty="0"/>
              <a:t>Budget Measures Act, Bill 97</a:t>
            </a:r>
          </a:p>
        </p:txBody>
      </p:sp>
      <p:sp>
        <p:nvSpPr>
          <p:cNvPr id="4" name="Slide Number Placeholder 3">
            <a:extLst>
              <a:ext uri="{FF2B5EF4-FFF2-40B4-BE49-F238E27FC236}">
                <a16:creationId xmlns:a16="http://schemas.microsoft.com/office/drawing/2014/main" id="{B7880D97-7C3E-28E9-15E0-EF14579F12ED}"/>
              </a:ext>
            </a:extLst>
          </p:cNvPr>
          <p:cNvSpPr>
            <a:spLocks noGrp="1"/>
          </p:cNvSpPr>
          <p:nvPr>
            <p:ph type="sldNum" sz="quarter" idx="12"/>
          </p:nvPr>
        </p:nvSpPr>
        <p:spPr/>
        <p:txBody>
          <a:bodyPr/>
          <a:lstStyle/>
          <a:p>
            <a:r>
              <a:rPr lang="en-CA"/>
              <a:t>PAGE </a:t>
            </a:r>
            <a:fld id="{B4EA9D71-DA63-470F-9D4A-51EBA5EA2FE4}" type="slidenum">
              <a:rPr lang="en-CA" smtClean="0"/>
              <a:pPr/>
              <a:t>9</a:t>
            </a:fld>
            <a:endParaRPr lang="en-CA" dirty="0"/>
          </a:p>
        </p:txBody>
      </p:sp>
      <p:sp>
        <p:nvSpPr>
          <p:cNvPr id="5" name="Footer Placeholder 4">
            <a:extLst>
              <a:ext uri="{FF2B5EF4-FFF2-40B4-BE49-F238E27FC236}">
                <a16:creationId xmlns:a16="http://schemas.microsoft.com/office/drawing/2014/main" id="{B837354F-273A-C901-C9A9-C9FFB34AB8A8}"/>
              </a:ext>
            </a:extLst>
          </p:cNvPr>
          <p:cNvSpPr>
            <a:spLocks noGrp="1"/>
          </p:cNvSpPr>
          <p:nvPr>
            <p:ph type="ftr" sz="quarter" idx="11"/>
          </p:nvPr>
        </p:nvSpPr>
        <p:spPr/>
        <p:txBody>
          <a:bodyPr/>
          <a:lstStyle/>
          <a:p>
            <a:endParaRPr lang="en-CA" dirty="0"/>
          </a:p>
        </p:txBody>
      </p:sp>
      <p:sp>
        <p:nvSpPr>
          <p:cNvPr id="8" name="Content Placeholder 2">
            <a:extLst>
              <a:ext uri="{FF2B5EF4-FFF2-40B4-BE49-F238E27FC236}">
                <a16:creationId xmlns:a16="http://schemas.microsoft.com/office/drawing/2014/main" id="{D57F9096-489C-A550-D89E-88745BCA669C}"/>
              </a:ext>
            </a:extLst>
          </p:cNvPr>
          <p:cNvSpPr>
            <a:spLocks noGrp="1"/>
          </p:cNvSpPr>
          <p:nvPr>
            <p:ph idx="1"/>
          </p:nvPr>
        </p:nvSpPr>
        <p:spPr>
          <a:xfrm>
            <a:off x="517539" y="1760705"/>
            <a:ext cx="11157042" cy="4511249"/>
          </a:xfrm>
        </p:spPr>
        <p:txBody>
          <a:bodyPr numCol="1"/>
          <a:lstStyle/>
          <a:p>
            <a:pPr marL="342900" indent="-342900">
              <a:buFont typeface="Arial" panose="020B0604020202020204" pitchFamily="34" charset="0"/>
              <a:buChar char="•"/>
            </a:pPr>
            <a:r>
              <a:rPr lang="en-CA" sz="2400" dirty="0"/>
              <a:t>Released March 26, proclaimed April 24</a:t>
            </a:r>
          </a:p>
          <a:p>
            <a:pPr marL="342900" indent="-342900">
              <a:buFont typeface="Arial" panose="020B0604020202020204" pitchFamily="34" charset="0"/>
              <a:buChar char="•"/>
            </a:pPr>
            <a:r>
              <a:rPr lang="en-CA" sz="2400" dirty="0"/>
              <a:t>Allows funded benefit plans to </a:t>
            </a:r>
            <a:r>
              <a:rPr lang="en-CA" sz="2400" i="1" u="sng" dirty="0"/>
              <a:t>elect</a:t>
            </a:r>
            <a:r>
              <a:rPr lang="en-CA" sz="2400" i="1" dirty="0"/>
              <a:t> </a:t>
            </a:r>
            <a:r>
              <a:rPr lang="en-CA" sz="2400" dirty="0"/>
              <a:t>to be treated as an unfunded benefit plans </a:t>
            </a:r>
          </a:p>
          <a:p>
            <a:pPr marL="342900" indent="-342900">
              <a:spcAft>
                <a:spcPts val="600"/>
              </a:spcAft>
              <a:buFont typeface="Arial" panose="020B0604020202020204" pitchFamily="34" charset="0"/>
              <a:buChar char="•"/>
            </a:pPr>
            <a:r>
              <a:rPr lang="en-CA" sz="2400" dirty="0"/>
              <a:t>Election allows premium tax to apply to benefit payments and admin fees, not contributions</a:t>
            </a:r>
          </a:p>
          <a:p>
            <a:pPr marL="1257300" lvl="1" indent="-571500">
              <a:buFont typeface="Wingdings" panose="05000000000000000000" pitchFamily="2" charset="2"/>
              <a:buChar char="§"/>
            </a:pPr>
            <a:r>
              <a:rPr lang="en-CA" dirty="0"/>
              <a:t>In practice* this is generally easier to administer</a:t>
            </a:r>
          </a:p>
          <a:p>
            <a:pPr marL="1257300" lvl="1" indent="-571500">
              <a:spcAft>
                <a:spcPts val="2400"/>
              </a:spcAft>
              <a:buFont typeface="Wingdings" panose="05000000000000000000" pitchFamily="2" charset="2"/>
              <a:buChar char="§"/>
            </a:pPr>
            <a:r>
              <a:rPr lang="en-CA" dirty="0"/>
              <a:t>It often also results in a lower IPT burden</a:t>
            </a:r>
          </a:p>
          <a:p>
            <a:pPr lvl="1" indent="0">
              <a:spcAft>
                <a:spcPts val="2400"/>
              </a:spcAft>
              <a:buNone/>
            </a:pPr>
            <a:r>
              <a:rPr lang="en-CA" sz="2600" dirty="0"/>
              <a:t>* </a:t>
            </a:r>
            <a:r>
              <a:rPr lang="en-CA" sz="2000" dirty="0"/>
              <a:t>For trusts established before 2010, when IPT is imposed on benefits, employers and members are generally liable for IPT, but unless the CBA or plan requires it, the trust is on the hook for the IPT</a:t>
            </a:r>
          </a:p>
        </p:txBody>
      </p:sp>
    </p:spTree>
    <p:extLst>
      <p:ext uri="{BB962C8B-B14F-4D97-AF65-F5344CB8AC3E}">
        <p14:creationId xmlns:p14="http://schemas.microsoft.com/office/powerpoint/2010/main" val="2970910892"/>
      </p:ext>
    </p:extLst>
  </p:cSld>
  <p:clrMapOvr>
    <a:masterClrMapping/>
  </p:clrMapOvr>
</p:sld>
</file>

<file path=ppt/theme/theme1.xml><?xml version="1.0" encoding="utf-8"?>
<a:theme xmlns:a="http://schemas.openxmlformats.org/drawingml/2006/main" name="Office Theme">
  <a:themeElements>
    <a:clrScheme name="Koskie Minsky">
      <a:dk1>
        <a:srgbClr val="000000"/>
      </a:dk1>
      <a:lt1>
        <a:sysClr val="window" lastClr="FFFFFF"/>
      </a:lt1>
      <a:dk2>
        <a:srgbClr val="480448"/>
      </a:dk2>
      <a:lt2>
        <a:srgbClr val="F2F2F2"/>
      </a:lt2>
      <a:accent1>
        <a:srgbClr val="480448"/>
      </a:accent1>
      <a:accent2>
        <a:srgbClr val="005100"/>
      </a:accent2>
      <a:accent3>
        <a:srgbClr val="A5A5A5"/>
      </a:accent3>
      <a:accent4>
        <a:srgbClr val="940307"/>
      </a:accent4>
      <a:accent5>
        <a:srgbClr val="A381A3"/>
      </a:accent5>
      <a:accent6>
        <a:srgbClr val="80A880"/>
      </a:accent6>
      <a:hlink>
        <a:srgbClr val="C98183"/>
      </a:hlink>
      <a:folHlink>
        <a:srgbClr val="87A1BB"/>
      </a:folHlink>
    </a:clrScheme>
    <a:fontScheme name="Koskie Minsk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OS119 Powerpoint Template v3" id="{0B0B6698-EB22-439F-AFB4-00EE9A58CF96}" vid="{EC14FEC3-62C9-473C-8FBD-78B4E18968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ACTIVE!10777789.1</documentid>
  <senderid>JDAROC</senderid>
  <senderemail>JDAROCHA@KMLAW.CA</senderemail>
  <lastmodified>2026-05-12T08:09:05.0000000-04:00</lastmodified>
  <database>ACTIVE</database>
</properties>
</file>

<file path=customXml/itemProps1.xml><?xml version="1.0" encoding="utf-8"?>
<ds:datastoreItem xmlns:ds="http://schemas.openxmlformats.org/officeDocument/2006/customXml" ds:itemID="{3DFB278E-AA84-4E52-9597-FF1716E6120A}">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KM_Master</Template>
  <TotalTime>3542</TotalTime>
  <Words>764</Words>
  <Application>Microsoft Office PowerPoint</Application>
  <PresentationFormat>Widescreen</PresentationFormat>
  <Paragraphs>110</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Cavolini</vt:lpstr>
      <vt:lpstr>Wingdings</vt:lpstr>
      <vt:lpstr>Office Theme</vt:lpstr>
      <vt:lpstr>2026 Ontario Budget: Insurance Premium Tax Update</vt:lpstr>
      <vt:lpstr>Overview</vt:lpstr>
      <vt:lpstr>Why are we talking about IPT?</vt:lpstr>
      <vt:lpstr>Current focus (continued)</vt:lpstr>
      <vt:lpstr>How is IPT calculated? </vt:lpstr>
      <vt:lpstr>What is IPT ?(continued)</vt:lpstr>
      <vt:lpstr>What is this tax? (continued)</vt:lpstr>
      <vt:lpstr>Lobbying efforts</vt:lpstr>
      <vt:lpstr>Budget Measures Act, Bill 97</vt:lpstr>
      <vt:lpstr>Budget Measures Act, Bill 97</vt:lpstr>
      <vt:lpstr>Interest and penalties</vt:lpstr>
      <vt:lpstr>Rules in other jurisdictions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Lynn Kiatipis</dc:creator>
  <cp:lastModifiedBy>Deborah Thompson</cp:lastModifiedBy>
  <cp:revision>46</cp:revision>
  <cp:lastPrinted>2026-05-08T14:03:56Z</cp:lastPrinted>
  <dcterms:created xsi:type="dcterms:W3CDTF">2024-12-06T13:20:18Z</dcterms:created>
  <dcterms:modified xsi:type="dcterms:W3CDTF">2026-05-13T11:35:55Z</dcterms:modified>
</cp:coreProperties>
</file>